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C4DC64-131F-4A45-AFB0-22EF4889A4B2}"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380319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4DC64-131F-4A45-AFB0-22EF4889A4B2}"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2028610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4DC64-131F-4A45-AFB0-22EF4889A4B2}"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191852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4DC64-131F-4A45-AFB0-22EF4889A4B2}"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88499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C4DC64-131F-4A45-AFB0-22EF4889A4B2}"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198275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C4DC64-131F-4A45-AFB0-22EF4889A4B2}"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184922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C4DC64-131F-4A45-AFB0-22EF4889A4B2}" type="datetimeFigureOut">
              <a:rPr lang="en-US" smtClean="0"/>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191930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C4DC64-131F-4A45-AFB0-22EF4889A4B2}" type="datetimeFigureOut">
              <a:rPr lang="en-US" smtClean="0"/>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4872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DC64-131F-4A45-AFB0-22EF4889A4B2}" type="datetimeFigureOut">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263882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4DC64-131F-4A45-AFB0-22EF4889A4B2}"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118392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4DC64-131F-4A45-AFB0-22EF4889A4B2}"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835AD-0D16-48A4-91AF-C93942F252BE}" type="slidenum">
              <a:rPr lang="en-US" smtClean="0"/>
              <a:t>‹#›</a:t>
            </a:fld>
            <a:endParaRPr lang="en-US"/>
          </a:p>
        </p:txBody>
      </p:sp>
    </p:spTree>
    <p:extLst>
      <p:ext uri="{BB962C8B-B14F-4D97-AF65-F5344CB8AC3E}">
        <p14:creationId xmlns:p14="http://schemas.microsoft.com/office/powerpoint/2010/main" val="326376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4DC64-131F-4A45-AFB0-22EF4889A4B2}" type="datetimeFigureOut">
              <a:rPr lang="en-US" smtClean="0"/>
              <a:t>11/15/2015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835AD-0D16-48A4-91AF-C93942F252BE}" type="slidenum">
              <a:rPr lang="en-US" smtClean="0"/>
              <a:t>‹#›</a:t>
            </a:fld>
            <a:endParaRPr lang="en-US"/>
          </a:p>
        </p:txBody>
      </p:sp>
    </p:spTree>
    <p:extLst>
      <p:ext uri="{BB962C8B-B14F-4D97-AF65-F5344CB8AC3E}">
        <p14:creationId xmlns:p14="http://schemas.microsoft.com/office/powerpoint/2010/main" val="433602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52800" y="762000"/>
            <a:ext cx="5181600" cy="1143000"/>
          </a:xfrm>
          <a:prstGeom prst="rect">
            <a:avLst/>
          </a:prstGeom>
          <a:extLst>
            <a:ext uri="{909E8E84-426E-40dd-AFC4-6F175D3DCCD1}"/>
            <a:ext uri="{91240B29-F687-4f45-9708-019B960494DF}"/>
            <a:ext uri="{FAA26D3D-D897-4be2-8F04-BA451C77F1D7}"/>
          </a:extLst>
        </p:spPr>
        <p:txBody>
          <a:bodyPr anchor="ctr"/>
          <a:lstStyle/>
          <a:p>
            <a:pPr algn="ctr">
              <a:defRPr/>
            </a:pPr>
            <a:r>
              <a:rPr lang="en-US" sz="3200" b="1" dirty="0">
                <a:ln w="500">
                  <a:solidFill>
                    <a:schemeClr val="tx2">
                      <a:shade val="20000"/>
                      <a:satMod val="120000"/>
                    </a:schemeClr>
                  </a:solidFill>
                </a:ln>
                <a:solidFill>
                  <a:srgbClr val="C00000"/>
                </a:solidFill>
                <a:ea typeface="+mj-ea"/>
              </a:rPr>
              <a:t>How to develop Angles of support OFF the ball to receive</a:t>
            </a:r>
            <a:r>
              <a:rPr lang="en-US" sz="3200" b="1" dirty="0">
                <a:ln w="500">
                  <a:solidFill>
                    <a:schemeClr val="tx2">
                      <a:shade val="20000"/>
                      <a:satMod val="120000"/>
                    </a:schemeClr>
                  </a:solidFill>
                </a:ln>
                <a:solidFill>
                  <a:srgbClr val="C00000"/>
                </a:solidFill>
              </a:rPr>
              <a:t> using corridors</a:t>
            </a:r>
            <a:endParaRPr lang="en-US" sz="3200" dirty="0">
              <a:solidFill>
                <a:schemeClr val="tx2"/>
              </a:solidFill>
              <a:ea typeface="+mj-ea"/>
            </a:endParaRPr>
          </a:p>
        </p:txBody>
      </p:sp>
      <p:pic>
        <p:nvPicPr>
          <p:cNvPr id="303107" name="Picture 5" descr="WH Logo best and no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220664"/>
            <a:ext cx="19558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3108" name="Rectangle 7"/>
          <p:cNvSpPr>
            <a:spLocks noChangeArrowheads="1"/>
          </p:cNvSpPr>
          <p:nvPr/>
        </p:nvSpPr>
        <p:spPr bwMode="auto">
          <a:xfrm>
            <a:off x="1931988" y="2289176"/>
            <a:ext cx="83058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latin typeface="Arial" panose="020B0604020202020204" pitchFamily="34" charset="0"/>
              </a:rPr>
              <a:t>You can use this in any size of game.</a:t>
            </a:r>
          </a:p>
          <a:p>
            <a:pPr eaLnBrk="1" hangingPunct="1">
              <a:spcBef>
                <a:spcPct val="0"/>
              </a:spcBef>
              <a:buFontTx/>
              <a:buNone/>
            </a:pPr>
            <a:endParaRPr lang="en-US" altLang="en-US" sz="800" b="1" dirty="0">
              <a:latin typeface="Arial" panose="020B0604020202020204" pitchFamily="34" charset="0"/>
            </a:endParaRPr>
          </a:p>
          <a:p>
            <a:pPr eaLnBrk="1" hangingPunct="1">
              <a:spcBef>
                <a:spcPct val="0"/>
              </a:spcBef>
              <a:buFontTx/>
              <a:buNone/>
            </a:pPr>
            <a:r>
              <a:rPr lang="en-US" altLang="en-US" sz="1800" b="1" dirty="0">
                <a:latin typeface="Arial" panose="020B0604020202020204" pitchFamily="34" charset="0"/>
              </a:rPr>
              <a:t>Every player can move anywhere they like from both teams.</a:t>
            </a:r>
          </a:p>
          <a:p>
            <a:pPr eaLnBrk="1" hangingPunct="1">
              <a:spcBef>
                <a:spcPct val="0"/>
              </a:spcBef>
              <a:buFontTx/>
              <a:buNone/>
            </a:pPr>
            <a:endParaRPr lang="en-US" altLang="en-US" sz="800" b="1" u="sng" dirty="0">
              <a:latin typeface="Arial" panose="020B0604020202020204" pitchFamily="34" charset="0"/>
            </a:endParaRPr>
          </a:p>
          <a:p>
            <a:pPr eaLnBrk="1" hangingPunct="1">
              <a:spcBef>
                <a:spcPct val="0"/>
              </a:spcBef>
              <a:buFontTx/>
              <a:buNone/>
            </a:pPr>
            <a:r>
              <a:rPr lang="en-US" altLang="en-US" sz="1800" b="1" u="sng" dirty="0">
                <a:latin typeface="Arial" panose="020B0604020202020204" pitchFamily="34" charset="0"/>
              </a:rPr>
              <a:t>Develop: </a:t>
            </a:r>
          </a:p>
          <a:p>
            <a:pPr eaLnBrk="1" hangingPunct="1">
              <a:spcBef>
                <a:spcPct val="0"/>
              </a:spcBef>
              <a:buFont typeface="Wingdings" panose="05000000000000000000" pitchFamily="2" charset="2"/>
              <a:buChar char="ü"/>
            </a:pPr>
            <a:r>
              <a:rPr lang="en-US" altLang="en-US" sz="1800" b="1" dirty="0">
                <a:latin typeface="Arial" panose="020B0604020202020204" pitchFamily="34" charset="0"/>
              </a:rPr>
              <a:t>You can play a straight pass forward thru your own corridor if a player moves into it from </a:t>
            </a:r>
            <a:r>
              <a:rPr lang="en-US" altLang="en-US" sz="1800" b="1" dirty="0">
                <a:solidFill>
                  <a:srgbClr val="C00000"/>
                </a:solidFill>
                <a:latin typeface="Arial" panose="020B0604020202020204" pitchFamily="34" charset="0"/>
              </a:rPr>
              <a:t>another </a:t>
            </a:r>
            <a:r>
              <a:rPr lang="en-US" altLang="en-US" sz="1800" b="1" dirty="0">
                <a:latin typeface="Arial" panose="020B0604020202020204" pitchFamily="34" charset="0"/>
              </a:rPr>
              <a:t>corridor.</a:t>
            </a:r>
          </a:p>
          <a:p>
            <a:pPr eaLnBrk="1" hangingPunct="1">
              <a:spcBef>
                <a:spcPct val="0"/>
              </a:spcBef>
              <a:buFont typeface="Wingdings" panose="05000000000000000000" pitchFamily="2" charset="2"/>
              <a:buChar char="ü"/>
            </a:pPr>
            <a:r>
              <a:rPr lang="en-US" altLang="en-US" sz="1800" b="1" dirty="0">
                <a:latin typeface="Arial" panose="020B0604020202020204" pitchFamily="34" charset="0"/>
              </a:rPr>
              <a:t>If you pass it forward to an existing player in the same corridor then ultimately they receive the ball facing more or less backwards.</a:t>
            </a:r>
          </a:p>
          <a:p>
            <a:pPr eaLnBrk="1" hangingPunct="1">
              <a:spcBef>
                <a:spcPct val="0"/>
              </a:spcBef>
              <a:buFont typeface="Wingdings" panose="05000000000000000000" pitchFamily="2" charset="2"/>
              <a:buChar char="ü"/>
            </a:pPr>
            <a:r>
              <a:rPr lang="en-US" altLang="en-US" sz="1800" b="1" dirty="0">
                <a:latin typeface="Arial" panose="020B0604020202020204" pitchFamily="34" charset="0"/>
              </a:rPr>
              <a:t>If you pass it straight forward to a player entering the same corridor then it is likely they are moving and facing forward as they receive the ball which is what we are essentially trying to create.</a:t>
            </a:r>
          </a:p>
          <a:p>
            <a:pPr eaLnBrk="1" hangingPunct="1">
              <a:spcBef>
                <a:spcPct val="0"/>
              </a:spcBef>
              <a:buFont typeface="Wingdings" panose="05000000000000000000" pitchFamily="2" charset="2"/>
              <a:buChar char="ü"/>
            </a:pPr>
            <a:r>
              <a:rPr lang="en-US" altLang="en-US" sz="1800" b="1" dirty="0">
                <a:latin typeface="Arial" panose="020B0604020202020204" pitchFamily="34" charset="0"/>
              </a:rPr>
              <a:t> To start play unlimited touches, then 3 touches, then 2 touches and then one touch; when it is on to do so. </a:t>
            </a:r>
          </a:p>
          <a:p>
            <a:pPr eaLnBrk="1" hangingPunct="1">
              <a:spcBef>
                <a:spcPct val="0"/>
              </a:spcBef>
              <a:buFont typeface="Wingdings" panose="05000000000000000000" pitchFamily="2" charset="2"/>
              <a:buChar char="ü"/>
            </a:pPr>
            <a:r>
              <a:rPr lang="en-US" altLang="en-US" sz="1800" b="1" dirty="0">
                <a:latin typeface="Arial" panose="020B0604020202020204" pitchFamily="34" charset="0"/>
              </a:rPr>
              <a:t>Always encouraging the players to think and act quickly.</a:t>
            </a:r>
            <a:endParaRPr lang="en-US" altLang="en-US" sz="1800" dirty="0"/>
          </a:p>
        </p:txBody>
      </p:sp>
      <p:sp>
        <p:nvSpPr>
          <p:cNvPr id="2" name="Footer Placeholder 1"/>
          <p:cNvSpPr>
            <a:spLocks noGrp="1"/>
          </p:cNvSpPr>
          <p:nvPr>
            <p:ph type="ftr" sz="quarter" idx="11"/>
          </p:nvPr>
        </p:nvSpPr>
        <p:spPr/>
        <p:txBody>
          <a:bodyPr/>
          <a:lstStyle/>
          <a:p>
            <a:pPr>
              <a:defRPr/>
            </a:pPr>
            <a:r>
              <a:rPr lang="en-US" b="1">
                <a:solidFill>
                  <a:schemeClr val="tx1"/>
                </a:solidFill>
              </a:rPr>
              <a:t>WayneHarrison SoccerAwareness (c) 2015</a:t>
            </a:r>
          </a:p>
        </p:txBody>
      </p:sp>
      <p:pic>
        <p:nvPicPr>
          <p:cNvPr id="303110" name="Picture 2" descr="Wayne-Barca-Bl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68301"/>
            <a:ext cx="1751013"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38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2209800" y="990600"/>
            <a:ext cx="7696200" cy="5029200"/>
          </a:xfrm>
          <a:prstGeom prst="rect">
            <a:avLst/>
          </a:prstGeom>
          <a:solidFill>
            <a:srgbClr val="00CC00"/>
          </a:solidFill>
          <a:ln w="9525">
            <a:solidFill>
              <a:srgbClr val="FF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s-ES_tradnl" altLang="en-US" sz="800" i="1">
              <a:solidFill>
                <a:schemeClr val="tx2"/>
              </a:solidFill>
            </a:endParaRPr>
          </a:p>
        </p:txBody>
      </p:sp>
      <p:sp>
        <p:nvSpPr>
          <p:cNvPr id="304131" name="Rectangle 4"/>
          <p:cNvSpPr>
            <a:spLocks noChangeArrowheads="1"/>
          </p:cNvSpPr>
          <p:nvPr/>
        </p:nvSpPr>
        <p:spPr bwMode="auto">
          <a:xfrm>
            <a:off x="8153400" y="1676400"/>
            <a:ext cx="1752600" cy="3733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4132" name="Rectangle 6"/>
          <p:cNvSpPr>
            <a:spLocks noChangeArrowheads="1"/>
          </p:cNvSpPr>
          <p:nvPr/>
        </p:nvSpPr>
        <p:spPr bwMode="auto">
          <a:xfrm>
            <a:off x="9220200" y="2743200"/>
            <a:ext cx="685800" cy="1828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4133" name="Oval 7"/>
          <p:cNvSpPr>
            <a:spLocks noChangeArrowheads="1"/>
          </p:cNvSpPr>
          <p:nvPr/>
        </p:nvSpPr>
        <p:spPr bwMode="auto">
          <a:xfrm>
            <a:off x="2514600" y="2895600"/>
            <a:ext cx="1371600" cy="1295400"/>
          </a:xfrm>
          <a:prstGeom prst="ellipse">
            <a:avLst/>
          </a:prstGeom>
          <a:solidFill>
            <a:srgbClr val="00CC00"/>
          </a:solidFill>
          <a:ln w="19050">
            <a:solidFill>
              <a:srgbClr val="FFFF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4134" name="Line 8"/>
          <p:cNvSpPr>
            <a:spLocks noChangeShapeType="1"/>
          </p:cNvSpPr>
          <p:nvPr/>
        </p:nvSpPr>
        <p:spPr bwMode="auto">
          <a:xfrm>
            <a:off x="3200400" y="990600"/>
            <a:ext cx="0" cy="502920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35" name="Rectangle 10" descr="Rombos transparentes"/>
          <p:cNvSpPr>
            <a:spLocks noChangeArrowheads="1"/>
          </p:cNvSpPr>
          <p:nvPr/>
        </p:nvSpPr>
        <p:spPr bwMode="auto">
          <a:xfrm>
            <a:off x="9906000" y="3124200"/>
            <a:ext cx="228600" cy="106680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4136" name="Text Box 14"/>
          <p:cNvSpPr txBox="1">
            <a:spLocks noChangeArrowheads="1"/>
          </p:cNvSpPr>
          <p:nvPr/>
        </p:nvSpPr>
        <p:spPr bwMode="auto">
          <a:xfrm>
            <a:off x="4495800" y="4343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b="1">
                <a:solidFill>
                  <a:schemeClr val="bg1"/>
                </a:solidFill>
                <a:latin typeface="Constantia" panose="02030602050306030303" pitchFamily="18" charset="0"/>
              </a:rPr>
              <a:t> 8</a:t>
            </a:r>
            <a:endParaRPr lang="es-ES_tradnl" altLang="en-US" sz="1800">
              <a:latin typeface="Constantia" panose="02030602050306030303" pitchFamily="18" charset="0"/>
            </a:endParaRPr>
          </a:p>
        </p:txBody>
      </p:sp>
      <p:sp>
        <p:nvSpPr>
          <p:cNvPr id="304137" name="Content Placeholder 2"/>
          <p:cNvSpPr>
            <a:spLocks noGrp="1"/>
          </p:cNvSpPr>
          <p:nvPr>
            <p:ph idx="1"/>
          </p:nvPr>
        </p:nvSpPr>
        <p:spPr>
          <a:xfrm>
            <a:off x="1676400" y="6019800"/>
            <a:ext cx="8763000" cy="457200"/>
          </a:xfrm>
        </p:spPr>
        <p:txBody>
          <a:bodyPr>
            <a:noAutofit/>
          </a:bodyPr>
          <a:lstStyle/>
          <a:p>
            <a:pPr algn="ctr" eaLnBrk="1" hangingPunct="1">
              <a:lnSpc>
                <a:spcPct val="120000"/>
              </a:lnSpc>
              <a:buFont typeface="Wingdings 2" panose="05020102010507070707" pitchFamily="18" charset="2"/>
              <a:buNone/>
            </a:pPr>
            <a:r>
              <a:rPr lang="en-US" altLang="en-US" sz="1200" b="1" dirty="0">
                <a:latin typeface="Arial" panose="020B0604020202020204" pitchFamily="34" charset="0"/>
                <a:ea typeface="ＭＳ Ｐゴシック" panose="020B0600070205080204" pitchFamily="34" charset="-128"/>
                <a:cs typeface="Arial" panose="020B0604020202020204" pitchFamily="34" charset="0"/>
              </a:rPr>
              <a:t>Eight corridors to play in. This teaches players to position to improve their PERIPHERAL VISION. It might only be a case of a couple of yards changing position but it can be vital in terms of retaining the ball.                                           The CONDITION FORCES players to move and position correctly.</a:t>
            </a:r>
          </a:p>
        </p:txBody>
      </p:sp>
      <p:sp>
        <p:nvSpPr>
          <p:cNvPr id="24" name="Rectangle 23"/>
          <p:cNvSpPr/>
          <p:nvPr/>
        </p:nvSpPr>
        <p:spPr>
          <a:xfrm>
            <a:off x="8610600" y="990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latin typeface="Arial" pitchFamily="34" charset="0"/>
                <a:cs typeface="Arial" pitchFamily="34" charset="0"/>
              </a:rPr>
              <a:t>Players position at angles to each other</a:t>
            </a:r>
          </a:p>
        </p:txBody>
      </p:sp>
      <p:sp>
        <p:nvSpPr>
          <p:cNvPr id="27" name="Title 1"/>
          <p:cNvSpPr txBox="1">
            <a:spLocks/>
          </p:cNvSpPr>
          <p:nvPr/>
        </p:nvSpPr>
        <p:spPr>
          <a:xfrm>
            <a:off x="2133600" y="228600"/>
            <a:ext cx="7848600" cy="838200"/>
          </a:xfrm>
          <a:prstGeom prst="rect">
            <a:avLst/>
          </a:prstGeom>
        </p:spPr>
        <p:txBody>
          <a:bodyPr anchor="ctr">
            <a:normAutofit/>
          </a:bodyPr>
          <a:lstStyle/>
          <a:p>
            <a:pPr algn="ctr">
              <a:defRPr/>
            </a:pPr>
            <a:r>
              <a:rPr lang="en-US" sz="2400" b="1" dirty="0">
                <a:ln w="500">
                  <a:solidFill>
                    <a:schemeClr val="tx2">
                      <a:shade val="20000"/>
                      <a:satMod val="120000"/>
                    </a:schemeClr>
                  </a:solidFill>
                </a:ln>
                <a:solidFill>
                  <a:srgbClr val="FF0000"/>
                </a:solidFill>
              </a:rPr>
              <a:t>The set up to promote angled support</a:t>
            </a:r>
            <a:endParaRPr lang="en-US" sz="2400" dirty="0">
              <a:solidFill>
                <a:srgbClr val="FF0000"/>
              </a:solidFill>
            </a:endParaRPr>
          </a:p>
        </p:txBody>
      </p:sp>
      <p:grpSp>
        <p:nvGrpSpPr>
          <p:cNvPr id="2" name="Group 280"/>
          <p:cNvGrpSpPr>
            <a:grpSpLocks/>
          </p:cNvGrpSpPr>
          <p:nvPr/>
        </p:nvGrpSpPr>
        <p:grpSpPr bwMode="auto">
          <a:xfrm>
            <a:off x="3773488" y="3622675"/>
            <a:ext cx="220662" cy="228600"/>
            <a:chOff x="0" y="0"/>
            <a:chExt cx="89" cy="85"/>
          </a:xfrm>
        </p:grpSpPr>
        <p:sp>
          <p:nvSpPr>
            <p:cNvPr id="304171" name="Freeform 281"/>
            <p:cNvSpPr>
              <a:spLocks/>
            </p:cNvSpPr>
            <p:nvPr/>
          </p:nvSpPr>
          <p:spPr bwMode="auto">
            <a:xfrm>
              <a:off x="0" y="0"/>
              <a:ext cx="89" cy="8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21600" y="10865"/>
                  </a:moveTo>
                  <a:lnTo>
                    <a:pt x="21600" y="9818"/>
                  </a:lnTo>
                  <a:lnTo>
                    <a:pt x="21469" y="8902"/>
                  </a:lnTo>
                  <a:lnTo>
                    <a:pt x="21207" y="7985"/>
                  </a:lnTo>
                  <a:lnTo>
                    <a:pt x="20945" y="7069"/>
                  </a:lnTo>
                  <a:lnTo>
                    <a:pt x="20553" y="6153"/>
                  </a:lnTo>
                  <a:lnTo>
                    <a:pt x="20029" y="5367"/>
                  </a:lnTo>
                  <a:lnTo>
                    <a:pt x="19636" y="4713"/>
                  </a:lnTo>
                  <a:lnTo>
                    <a:pt x="19113" y="3796"/>
                  </a:lnTo>
                  <a:lnTo>
                    <a:pt x="18458" y="3142"/>
                  </a:lnTo>
                  <a:lnTo>
                    <a:pt x="17804" y="2487"/>
                  </a:lnTo>
                  <a:lnTo>
                    <a:pt x="16887" y="1964"/>
                  </a:lnTo>
                  <a:lnTo>
                    <a:pt x="16233" y="1440"/>
                  </a:lnTo>
                  <a:lnTo>
                    <a:pt x="15447" y="1047"/>
                  </a:lnTo>
                  <a:lnTo>
                    <a:pt x="14531" y="655"/>
                  </a:lnTo>
                  <a:lnTo>
                    <a:pt x="13615" y="262"/>
                  </a:lnTo>
                  <a:lnTo>
                    <a:pt x="12698" y="131"/>
                  </a:lnTo>
                  <a:lnTo>
                    <a:pt x="11782" y="0"/>
                  </a:lnTo>
                  <a:lnTo>
                    <a:pt x="10735" y="0"/>
                  </a:lnTo>
                  <a:lnTo>
                    <a:pt x="9818" y="0"/>
                  </a:lnTo>
                  <a:lnTo>
                    <a:pt x="8902" y="131"/>
                  </a:lnTo>
                  <a:lnTo>
                    <a:pt x="7985" y="262"/>
                  </a:lnTo>
                  <a:lnTo>
                    <a:pt x="7069" y="655"/>
                  </a:lnTo>
                  <a:lnTo>
                    <a:pt x="6153" y="1047"/>
                  </a:lnTo>
                  <a:lnTo>
                    <a:pt x="5367" y="1440"/>
                  </a:lnTo>
                  <a:lnTo>
                    <a:pt x="4582" y="1833"/>
                  </a:lnTo>
                  <a:lnTo>
                    <a:pt x="3796" y="2487"/>
                  </a:lnTo>
                  <a:lnTo>
                    <a:pt x="3142" y="3011"/>
                  </a:lnTo>
                  <a:lnTo>
                    <a:pt x="2487" y="3796"/>
                  </a:lnTo>
                  <a:lnTo>
                    <a:pt x="1833" y="4451"/>
                  </a:lnTo>
                  <a:lnTo>
                    <a:pt x="1571" y="5367"/>
                  </a:lnTo>
                  <a:lnTo>
                    <a:pt x="1047" y="6153"/>
                  </a:lnTo>
                  <a:lnTo>
                    <a:pt x="524" y="7069"/>
                  </a:lnTo>
                  <a:lnTo>
                    <a:pt x="393" y="7855"/>
                  </a:lnTo>
                  <a:lnTo>
                    <a:pt x="0" y="8902"/>
                  </a:lnTo>
                  <a:lnTo>
                    <a:pt x="0" y="9687"/>
                  </a:lnTo>
                  <a:lnTo>
                    <a:pt x="0" y="10735"/>
                  </a:lnTo>
                  <a:lnTo>
                    <a:pt x="0" y="11651"/>
                  </a:lnTo>
                  <a:lnTo>
                    <a:pt x="0" y="12567"/>
                  </a:lnTo>
                  <a:lnTo>
                    <a:pt x="131" y="13615"/>
                  </a:lnTo>
                  <a:lnTo>
                    <a:pt x="524" y="14400"/>
                  </a:lnTo>
                  <a:lnTo>
                    <a:pt x="785" y="15185"/>
                  </a:lnTo>
                  <a:lnTo>
                    <a:pt x="1309" y="16102"/>
                  </a:lnTo>
                  <a:lnTo>
                    <a:pt x="1833" y="16887"/>
                  </a:lnTo>
                  <a:lnTo>
                    <a:pt x="2356" y="17804"/>
                  </a:lnTo>
                  <a:lnTo>
                    <a:pt x="3011" y="18458"/>
                  </a:lnTo>
                  <a:lnTo>
                    <a:pt x="3665" y="18982"/>
                  </a:lnTo>
                  <a:lnTo>
                    <a:pt x="4582" y="19636"/>
                  </a:lnTo>
                  <a:lnTo>
                    <a:pt x="5236" y="20029"/>
                  </a:lnTo>
                  <a:lnTo>
                    <a:pt x="6022" y="20553"/>
                  </a:lnTo>
                  <a:lnTo>
                    <a:pt x="7069" y="20945"/>
                  </a:lnTo>
                  <a:lnTo>
                    <a:pt x="7855" y="21207"/>
                  </a:lnTo>
                  <a:lnTo>
                    <a:pt x="8771" y="21469"/>
                  </a:lnTo>
                  <a:lnTo>
                    <a:pt x="9687" y="21600"/>
                  </a:lnTo>
                  <a:lnTo>
                    <a:pt x="10604" y="21600"/>
                  </a:lnTo>
                  <a:lnTo>
                    <a:pt x="11520" y="21600"/>
                  </a:lnTo>
                  <a:lnTo>
                    <a:pt x="12567" y="21469"/>
                  </a:lnTo>
                  <a:lnTo>
                    <a:pt x="13353" y="21207"/>
                  </a:lnTo>
                  <a:lnTo>
                    <a:pt x="14400" y="20945"/>
                  </a:lnTo>
                  <a:lnTo>
                    <a:pt x="15185" y="20553"/>
                  </a:lnTo>
                  <a:lnTo>
                    <a:pt x="16102" y="20291"/>
                  </a:lnTo>
                  <a:lnTo>
                    <a:pt x="16887" y="19767"/>
                  </a:lnTo>
                  <a:lnTo>
                    <a:pt x="17542" y="19113"/>
                  </a:lnTo>
                  <a:lnTo>
                    <a:pt x="18196" y="18589"/>
                  </a:lnTo>
                  <a:lnTo>
                    <a:pt x="18982" y="17935"/>
                  </a:lnTo>
                  <a:lnTo>
                    <a:pt x="19636" y="17280"/>
                  </a:lnTo>
                  <a:lnTo>
                    <a:pt x="20029" y="16364"/>
                  </a:lnTo>
                  <a:lnTo>
                    <a:pt x="20422" y="15578"/>
                  </a:lnTo>
                  <a:lnTo>
                    <a:pt x="20945" y="14793"/>
                  </a:lnTo>
                  <a:lnTo>
                    <a:pt x="21076" y="13745"/>
                  </a:lnTo>
                  <a:lnTo>
                    <a:pt x="21469" y="12829"/>
                  </a:lnTo>
                  <a:lnTo>
                    <a:pt x="21600" y="11913"/>
                  </a:lnTo>
                  <a:lnTo>
                    <a:pt x="21600" y="10996"/>
                  </a:lnTo>
                  <a:lnTo>
                    <a:pt x="21600" y="10865"/>
                  </a:lnTo>
                  <a:close/>
                  <a:moveTo>
                    <a:pt x="21600" y="1086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2" name="Freeform 282"/>
            <p:cNvSpPr>
              <a:spLocks/>
            </p:cNvSpPr>
            <p:nvPr/>
          </p:nvSpPr>
          <p:spPr bwMode="auto">
            <a:xfrm>
              <a:off x="2" y="2"/>
              <a:ext cx="84" cy="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21600" y="10869"/>
                  </a:moveTo>
                  <a:lnTo>
                    <a:pt x="21462" y="9768"/>
                  </a:lnTo>
                  <a:lnTo>
                    <a:pt x="21462" y="8943"/>
                  </a:lnTo>
                  <a:lnTo>
                    <a:pt x="21050" y="7842"/>
                  </a:lnTo>
                  <a:lnTo>
                    <a:pt x="20912" y="7017"/>
                  </a:lnTo>
                  <a:lnTo>
                    <a:pt x="20499" y="6191"/>
                  </a:lnTo>
                  <a:lnTo>
                    <a:pt x="20087" y="5228"/>
                  </a:lnTo>
                  <a:lnTo>
                    <a:pt x="19536" y="4540"/>
                  </a:lnTo>
                  <a:lnTo>
                    <a:pt x="18986" y="3715"/>
                  </a:lnTo>
                  <a:lnTo>
                    <a:pt x="18298" y="3027"/>
                  </a:lnTo>
                  <a:lnTo>
                    <a:pt x="17610" y="2476"/>
                  </a:lnTo>
                  <a:lnTo>
                    <a:pt x="16922" y="1789"/>
                  </a:lnTo>
                  <a:lnTo>
                    <a:pt x="15959" y="1238"/>
                  </a:lnTo>
                  <a:lnTo>
                    <a:pt x="15134" y="825"/>
                  </a:lnTo>
                  <a:lnTo>
                    <a:pt x="14171" y="550"/>
                  </a:lnTo>
                  <a:lnTo>
                    <a:pt x="13208" y="275"/>
                  </a:lnTo>
                  <a:lnTo>
                    <a:pt x="12245" y="138"/>
                  </a:lnTo>
                  <a:lnTo>
                    <a:pt x="11282" y="0"/>
                  </a:lnTo>
                  <a:lnTo>
                    <a:pt x="10318" y="0"/>
                  </a:lnTo>
                  <a:lnTo>
                    <a:pt x="9355" y="138"/>
                  </a:lnTo>
                  <a:lnTo>
                    <a:pt x="8392" y="138"/>
                  </a:lnTo>
                  <a:lnTo>
                    <a:pt x="7567" y="550"/>
                  </a:lnTo>
                  <a:lnTo>
                    <a:pt x="6604" y="825"/>
                  </a:lnTo>
                  <a:lnTo>
                    <a:pt x="5778" y="1238"/>
                  </a:lnTo>
                  <a:lnTo>
                    <a:pt x="4953" y="1789"/>
                  </a:lnTo>
                  <a:lnTo>
                    <a:pt x="3990" y="2201"/>
                  </a:lnTo>
                  <a:lnTo>
                    <a:pt x="3302" y="2752"/>
                  </a:lnTo>
                  <a:lnTo>
                    <a:pt x="2752" y="3439"/>
                  </a:lnTo>
                  <a:lnTo>
                    <a:pt x="2064" y="4403"/>
                  </a:lnTo>
                  <a:lnTo>
                    <a:pt x="1513" y="5090"/>
                  </a:lnTo>
                  <a:lnTo>
                    <a:pt x="1101" y="5916"/>
                  </a:lnTo>
                  <a:lnTo>
                    <a:pt x="688" y="6879"/>
                  </a:lnTo>
                  <a:lnTo>
                    <a:pt x="275" y="7704"/>
                  </a:lnTo>
                  <a:lnTo>
                    <a:pt x="138" y="8805"/>
                  </a:lnTo>
                  <a:lnTo>
                    <a:pt x="0" y="9631"/>
                  </a:lnTo>
                  <a:lnTo>
                    <a:pt x="0" y="10731"/>
                  </a:lnTo>
                  <a:lnTo>
                    <a:pt x="0" y="11557"/>
                  </a:lnTo>
                  <a:lnTo>
                    <a:pt x="0" y="12520"/>
                  </a:lnTo>
                  <a:lnTo>
                    <a:pt x="275" y="13483"/>
                  </a:lnTo>
                  <a:lnTo>
                    <a:pt x="550" y="14446"/>
                  </a:lnTo>
                  <a:lnTo>
                    <a:pt x="825" y="15271"/>
                  </a:lnTo>
                  <a:lnTo>
                    <a:pt x="1238" y="16097"/>
                  </a:lnTo>
                  <a:lnTo>
                    <a:pt x="1789" y="16922"/>
                  </a:lnTo>
                  <a:lnTo>
                    <a:pt x="2476" y="17748"/>
                  </a:lnTo>
                  <a:lnTo>
                    <a:pt x="3164" y="18436"/>
                  </a:lnTo>
                  <a:lnTo>
                    <a:pt x="3852" y="19124"/>
                  </a:lnTo>
                  <a:lnTo>
                    <a:pt x="4540" y="19674"/>
                  </a:lnTo>
                  <a:lnTo>
                    <a:pt x="5228" y="20224"/>
                  </a:lnTo>
                  <a:lnTo>
                    <a:pt x="6329" y="20499"/>
                  </a:lnTo>
                  <a:lnTo>
                    <a:pt x="7154" y="20912"/>
                  </a:lnTo>
                  <a:lnTo>
                    <a:pt x="8117" y="21325"/>
                  </a:lnTo>
                  <a:lnTo>
                    <a:pt x="8943" y="21462"/>
                  </a:lnTo>
                  <a:lnTo>
                    <a:pt x="10043" y="21600"/>
                  </a:lnTo>
                  <a:lnTo>
                    <a:pt x="10869" y="21600"/>
                  </a:lnTo>
                  <a:lnTo>
                    <a:pt x="11969" y="21600"/>
                  </a:lnTo>
                  <a:lnTo>
                    <a:pt x="12795" y="21462"/>
                  </a:lnTo>
                  <a:lnTo>
                    <a:pt x="13896" y="21050"/>
                  </a:lnTo>
                  <a:lnTo>
                    <a:pt x="14721" y="20912"/>
                  </a:lnTo>
                  <a:lnTo>
                    <a:pt x="15409" y="20499"/>
                  </a:lnTo>
                  <a:lnTo>
                    <a:pt x="16372" y="20087"/>
                  </a:lnTo>
                  <a:lnTo>
                    <a:pt x="17197" y="19536"/>
                  </a:lnTo>
                  <a:lnTo>
                    <a:pt x="17885" y="18848"/>
                  </a:lnTo>
                  <a:lnTo>
                    <a:pt x="18573" y="18298"/>
                  </a:lnTo>
                  <a:lnTo>
                    <a:pt x="19399" y="17610"/>
                  </a:lnTo>
                  <a:lnTo>
                    <a:pt x="19811" y="16647"/>
                  </a:lnTo>
                  <a:lnTo>
                    <a:pt x="20362" y="15822"/>
                  </a:lnTo>
                  <a:lnTo>
                    <a:pt x="20775" y="14996"/>
                  </a:lnTo>
                  <a:lnTo>
                    <a:pt x="21050" y="14033"/>
                  </a:lnTo>
                  <a:lnTo>
                    <a:pt x="21325" y="13208"/>
                  </a:lnTo>
                  <a:lnTo>
                    <a:pt x="21462" y="12107"/>
                  </a:lnTo>
                  <a:lnTo>
                    <a:pt x="21600" y="11282"/>
                  </a:lnTo>
                  <a:lnTo>
                    <a:pt x="21600" y="10869"/>
                  </a:lnTo>
                  <a:close/>
                  <a:moveTo>
                    <a:pt x="21600" y="10869"/>
                  </a:moveTo>
                </a:path>
              </a:pathLst>
            </a:custGeom>
            <a:solidFill>
              <a:srgbClr val="010180"/>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3" name="Freeform 283"/>
            <p:cNvSpPr>
              <a:spLocks/>
            </p:cNvSpPr>
            <p:nvPr/>
          </p:nvSpPr>
          <p:spPr bwMode="auto">
            <a:xfrm>
              <a:off x="8" y="31"/>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5641"/>
                  </a:moveTo>
                  <a:lnTo>
                    <a:pt x="20736" y="13779"/>
                  </a:lnTo>
                  <a:lnTo>
                    <a:pt x="19440" y="12290"/>
                  </a:lnTo>
                  <a:lnTo>
                    <a:pt x="19008" y="10800"/>
                  </a:lnTo>
                  <a:lnTo>
                    <a:pt x="18576" y="9310"/>
                  </a:lnTo>
                  <a:lnTo>
                    <a:pt x="18576" y="7448"/>
                  </a:lnTo>
                  <a:lnTo>
                    <a:pt x="17712" y="5959"/>
                  </a:lnTo>
                  <a:lnTo>
                    <a:pt x="17712" y="4469"/>
                  </a:lnTo>
                  <a:lnTo>
                    <a:pt x="17280" y="3352"/>
                  </a:lnTo>
                  <a:lnTo>
                    <a:pt x="16848" y="3352"/>
                  </a:lnTo>
                  <a:lnTo>
                    <a:pt x="15984" y="2607"/>
                  </a:lnTo>
                  <a:lnTo>
                    <a:pt x="15552" y="2607"/>
                  </a:lnTo>
                  <a:lnTo>
                    <a:pt x="15120" y="2607"/>
                  </a:lnTo>
                  <a:lnTo>
                    <a:pt x="14688" y="2607"/>
                  </a:lnTo>
                  <a:lnTo>
                    <a:pt x="13392" y="2234"/>
                  </a:lnTo>
                  <a:lnTo>
                    <a:pt x="12960" y="2234"/>
                  </a:lnTo>
                  <a:lnTo>
                    <a:pt x="12096" y="1862"/>
                  </a:lnTo>
                  <a:lnTo>
                    <a:pt x="11664" y="1862"/>
                  </a:lnTo>
                  <a:lnTo>
                    <a:pt x="10800" y="1862"/>
                  </a:lnTo>
                  <a:lnTo>
                    <a:pt x="9936" y="1117"/>
                  </a:lnTo>
                  <a:lnTo>
                    <a:pt x="9504" y="745"/>
                  </a:lnTo>
                  <a:lnTo>
                    <a:pt x="9072" y="745"/>
                  </a:lnTo>
                  <a:lnTo>
                    <a:pt x="8640" y="372"/>
                  </a:lnTo>
                  <a:lnTo>
                    <a:pt x="7776" y="372"/>
                  </a:lnTo>
                  <a:lnTo>
                    <a:pt x="6912" y="0"/>
                  </a:lnTo>
                  <a:lnTo>
                    <a:pt x="5616" y="745"/>
                  </a:lnTo>
                  <a:lnTo>
                    <a:pt x="5184" y="1862"/>
                  </a:lnTo>
                  <a:lnTo>
                    <a:pt x="3888" y="2607"/>
                  </a:lnTo>
                  <a:lnTo>
                    <a:pt x="3456" y="3352"/>
                  </a:lnTo>
                  <a:lnTo>
                    <a:pt x="2160" y="4097"/>
                  </a:lnTo>
                  <a:lnTo>
                    <a:pt x="1728" y="5586"/>
                  </a:lnTo>
                  <a:lnTo>
                    <a:pt x="864" y="6703"/>
                  </a:lnTo>
                  <a:lnTo>
                    <a:pt x="0" y="7448"/>
                  </a:lnTo>
                  <a:lnTo>
                    <a:pt x="864" y="9310"/>
                  </a:lnTo>
                  <a:lnTo>
                    <a:pt x="864" y="10800"/>
                  </a:lnTo>
                  <a:lnTo>
                    <a:pt x="1296" y="12290"/>
                  </a:lnTo>
                  <a:lnTo>
                    <a:pt x="1728" y="13779"/>
                  </a:lnTo>
                  <a:lnTo>
                    <a:pt x="2160" y="15269"/>
                  </a:lnTo>
                  <a:lnTo>
                    <a:pt x="3456" y="16386"/>
                  </a:lnTo>
                  <a:lnTo>
                    <a:pt x="3888" y="17876"/>
                  </a:lnTo>
                  <a:lnTo>
                    <a:pt x="5184" y="19366"/>
                  </a:lnTo>
                  <a:lnTo>
                    <a:pt x="5616" y="19366"/>
                  </a:lnTo>
                  <a:lnTo>
                    <a:pt x="6048" y="19738"/>
                  </a:lnTo>
                  <a:lnTo>
                    <a:pt x="6912" y="20483"/>
                  </a:lnTo>
                  <a:lnTo>
                    <a:pt x="7344" y="20483"/>
                  </a:lnTo>
                  <a:lnTo>
                    <a:pt x="7776" y="20855"/>
                  </a:lnTo>
                  <a:lnTo>
                    <a:pt x="9072" y="20855"/>
                  </a:lnTo>
                  <a:lnTo>
                    <a:pt x="9504" y="21228"/>
                  </a:lnTo>
                  <a:lnTo>
                    <a:pt x="9936" y="21228"/>
                  </a:lnTo>
                  <a:lnTo>
                    <a:pt x="10800" y="21228"/>
                  </a:lnTo>
                  <a:lnTo>
                    <a:pt x="11232" y="21600"/>
                  </a:lnTo>
                  <a:lnTo>
                    <a:pt x="11664" y="21600"/>
                  </a:lnTo>
                  <a:lnTo>
                    <a:pt x="12960" y="21600"/>
                  </a:lnTo>
                  <a:lnTo>
                    <a:pt x="13392" y="21600"/>
                  </a:lnTo>
                  <a:lnTo>
                    <a:pt x="13824" y="21600"/>
                  </a:lnTo>
                  <a:lnTo>
                    <a:pt x="14688" y="21600"/>
                  </a:lnTo>
                  <a:lnTo>
                    <a:pt x="15552" y="21600"/>
                  </a:lnTo>
                  <a:lnTo>
                    <a:pt x="15984" y="20855"/>
                  </a:lnTo>
                  <a:lnTo>
                    <a:pt x="16848" y="20483"/>
                  </a:lnTo>
                  <a:lnTo>
                    <a:pt x="17712" y="19366"/>
                  </a:lnTo>
                  <a:lnTo>
                    <a:pt x="18576" y="18621"/>
                  </a:lnTo>
                  <a:lnTo>
                    <a:pt x="19008" y="17876"/>
                  </a:lnTo>
                  <a:lnTo>
                    <a:pt x="19872" y="17131"/>
                  </a:lnTo>
                  <a:lnTo>
                    <a:pt x="20736" y="16014"/>
                  </a:lnTo>
                  <a:lnTo>
                    <a:pt x="21600" y="15641"/>
                  </a:lnTo>
                  <a:close/>
                  <a:moveTo>
                    <a:pt x="21600" y="15641"/>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4" name="Freeform 284"/>
            <p:cNvSpPr>
              <a:spLocks/>
            </p:cNvSpPr>
            <p:nvPr/>
          </p:nvSpPr>
          <p:spPr bwMode="auto">
            <a:xfrm>
              <a:off x="15" y="10"/>
              <a:ext cx="30"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600"/>
                <a:gd name="T106" fmla="*/ 0 h 21600"/>
                <a:gd name="T107" fmla="*/ 21600 w 21600"/>
                <a:gd name="T108" fmla="*/ 21600 h 21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600" h="21600">
                  <a:moveTo>
                    <a:pt x="10385" y="21600"/>
                  </a:moveTo>
                  <a:lnTo>
                    <a:pt x="9969" y="21600"/>
                  </a:lnTo>
                  <a:lnTo>
                    <a:pt x="9554" y="21168"/>
                  </a:lnTo>
                  <a:lnTo>
                    <a:pt x="8723" y="21168"/>
                  </a:lnTo>
                  <a:lnTo>
                    <a:pt x="7892" y="21168"/>
                  </a:lnTo>
                  <a:lnTo>
                    <a:pt x="7477" y="20736"/>
                  </a:lnTo>
                  <a:lnTo>
                    <a:pt x="6231" y="20736"/>
                  </a:lnTo>
                  <a:lnTo>
                    <a:pt x="5815" y="20736"/>
                  </a:lnTo>
                  <a:lnTo>
                    <a:pt x="4985" y="19872"/>
                  </a:lnTo>
                  <a:lnTo>
                    <a:pt x="4569" y="19440"/>
                  </a:lnTo>
                  <a:lnTo>
                    <a:pt x="4154" y="19440"/>
                  </a:lnTo>
                  <a:lnTo>
                    <a:pt x="3738" y="19008"/>
                  </a:lnTo>
                  <a:lnTo>
                    <a:pt x="2492" y="19008"/>
                  </a:lnTo>
                  <a:lnTo>
                    <a:pt x="2077" y="19008"/>
                  </a:lnTo>
                  <a:lnTo>
                    <a:pt x="1662" y="18576"/>
                  </a:lnTo>
                  <a:lnTo>
                    <a:pt x="831" y="18576"/>
                  </a:lnTo>
                  <a:lnTo>
                    <a:pt x="415" y="17712"/>
                  </a:lnTo>
                  <a:lnTo>
                    <a:pt x="415" y="16416"/>
                  </a:lnTo>
                  <a:lnTo>
                    <a:pt x="0" y="14688"/>
                  </a:lnTo>
                  <a:lnTo>
                    <a:pt x="0" y="13392"/>
                  </a:lnTo>
                  <a:lnTo>
                    <a:pt x="0" y="11664"/>
                  </a:lnTo>
                  <a:lnTo>
                    <a:pt x="0" y="10800"/>
                  </a:lnTo>
                  <a:lnTo>
                    <a:pt x="415" y="9072"/>
                  </a:lnTo>
                  <a:lnTo>
                    <a:pt x="831" y="7776"/>
                  </a:lnTo>
                  <a:lnTo>
                    <a:pt x="1662" y="6912"/>
                  </a:lnTo>
                  <a:lnTo>
                    <a:pt x="2492" y="5616"/>
                  </a:lnTo>
                  <a:lnTo>
                    <a:pt x="3738" y="4752"/>
                  </a:lnTo>
                  <a:lnTo>
                    <a:pt x="4569" y="3888"/>
                  </a:lnTo>
                  <a:lnTo>
                    <a:pt x="5815" y="3024"/>
                  </a:lnTo>
                  <a:lnTo>
                    <a:pt x="6646" y="2592"/>
                  </a:lnTo>
                  <a:lnTo>
                    <a:pt x="7892" y="1296"/>
                  </a:lnTo>
                  <a:lnTo>
                    <a:pt x="9554" y="864"/>
                  </a:lnTo>
                  <a:lnTo>
                    <a:pt x="10385" y="0"/>
                  </a:lnTo>
                  <a:lnTo>
                    <a:pt x="11215" y="864"/>
                  </a:lnTo>
                  <a:lnTo>
                    <a:pt x="11631" y="864"/>
                  </a:lnTo>
                  <a:lnTo>
                    <a:pt x="12046" y="864"/>
                  </a:lnTo>
                  <a:lnTo>
                    <a:pt x="13292" y="864"/>
                  </a:lnTo>
                  <a:lnTo>
                    <a:pt x="13708" y="1296"/>
                  </a:lnTo>
                  <a:lnTo>
                    <a:pt x="14123" y="1296"/>
                  </a:lnTo>
                  <a:lnTo>
                    <a:pt x="14954" y="1728"/>
                  </a:lnTo>
                  <a:lnTo>
                    <a:pt x="15785" y="1728"/>
                  </a:lnTo>
                  <a:lnTo>
                    <a:pt x="16200" y="2592"/>
                  </a:lnTo>
                  <a:lnTo>
                    <a:pt x="17031" y="2592"/>
                  </a:lnTo>
                  <a:lnTo>
                    <a:pt x="17862" y="3024"/>
                  </a:lnTo>
                  <a:lnTo>
                    <a:pt x="18277" y="3456"/>
                  </a:lnTo>
                  <a:lnTo>
                    <a:pt x="19108" y="3888"/>
                  </a:lnTo>
                  <a:lnTo>
                    <a:pt x="19938" y="3888"/>
                  </a:lnTo>
                  <a:lnTo>
                    <a:pt x="20769" y="4752"/>
                  </a:lnTo>
                  <a:lnTo>
                    <a:pt x="21600" y="5184"/>
                  </a:lnTo>
                  <a:lnTo>
                    <a:pt x="21600" y="7344"/>
                  </a:lnTo>
                  <a:lnTo>
                    <a:pt x="21600" y="9072"/>
                  </a:lnTo>
                  <a:lnTo>
                    <a:pt x="21185" y="11232"/>
                  </a:lnTo>
                  <a:lnTo>
                    <a:pt x="21185" y="13392"/>
                  </a:lnTo>
                  <a:lnTo>
                    <a:pt x="20769" y="13824"/>
                  </a:lnTo>
                  <a:lnTo>
                    <a:pt x="19938" y="14688"/>
                  </a:lnTo>
                  <a:lnTo>
                    <a:pt x="19108" y="14688"/>
                  </a:lnTo>
                  <a:lnTo>
                    <a:pt x="18277" y="15120"/>
                  </a:lnTo>
                  <a:lnTo>
                    <a:pt x="17446" y="15552"/>
                  </a:lnTo>
                  <a:lnTo>
                    <a:pt x="17031" y="16416"/>
                  </a:lnTo>
                  <a:lnTo>
                    <a:pt x="16200" y="16848"/>
                  </a:lnTo>
                  <a:lnTo>
                    <a:pt x="15785" y="17280"/>
                  </a:lnTo>
                  <a:lnTo>
                    <a:pt x="14954" y="17712"/>
                  </a:lnTo>
                  <a:lnTo>
                    <a:pt x="14123" y="18576"/>
                  </a:lnTo>
                  <a:lnTo>
                    <a:pt x="13708" y="19008"/>
                  </a:lnTo>
                  <a:lnTo>
                    <a:pt x="13292" y="19440"/>
                  </a:lnTo>
                  <a:lnTo>
                    <a:pt x="12462" y="19872"/>
                  </a:lnTo>
                  <a:lnTo>
                    <a:pt x="11631" y="20736"/>
                  </a:lnTo>
                  <a:lnTo>
                    <a:pt x="11215" y="21168"/>
                  </a:lnTo>
                  <a:lnTo>
                    <a:pt x="10385" y="21600"/>
                  </a:lnTo>
                  <a:close/>
                  <a:moveTo>
                    <a:pt x="10385"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5" name="Freeform 285"/>
            <p:cNvSpPr>
              <a:spLocks/>
            </p:cNvSpPr>
            <p:nvPr/>
          </p:nvSpPr>
          <p:spPr bwMode="auto">
            <a:xfrm>
              <a:off x="8" y="4"/>
              <a:ext cx="26" cy="1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0"/>
                <a:gd name="T127" fmla="*/ 0 h 21600"/>
                <a:gd name="T128" fmla="*/ 21600 w 21600"/>
                <a:gd name="T129" fmla="*/ 21600 h 216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0" h="21600">
                  <a:moveTo>
                    <a:pt x="0" y="21600"/>
                  </a:moveTo>
                  <a:lnTo>
                    <a:pt x="900" y="20925"/>
                  </a:lnTo>
                  <a:lnTo>
                    <a:pt x="2250" y="19575"/>
                  </a:lnTo>
                  <a:lnTo>
                    <a:pt x="2700" y="19575"/>
                  </a:lnTo>
                  <a:lnTo>
                    <a:pt x="4050" y="18900"/>
                  </a:lnTo>
                  <a:lnTo>
                    <a:pt x="4500" y="18900"/>
                  </a:lnTo>
                  <a:lnTo>
                    <a:pt x="5400" y="18225"/>
                  </a:lnTo>
                  <a:lnTo>
                    <a:pt x="6300" y="18225"/>
                  </a:lnTo>
                  <a:lnTo>
                    <a:pt x="7200" y="16875"/>
                  </a:lnTo>
                  <a:lnTo>
                    <a:pt x="8550" y="15525"/>
                  </a:lnTo>
                  <a:lnTo>
                    <a:pt x="9450" y="14850"/>
                  </a:lnTo>
                  <a:lnTo>
                    <a:pt x="10800" y="12825"/>
                  </a:lnTo>
                  <a:lnTo>
                    <a:pt x="11700" y="11475"/>
                  </a:lnTo>
                  <a:lnTo>
                    <a:pt x="13050" y="10125"/>
                  </a:lnTo>
                  <a:lnTo>
                    <a:pt x="14850" y="9450"/>
                  </a:lnTo>
                  <a:lnTo>
                    <a:pt x="15750" y="7425"/>
                  </a:lnTo>
                  <a:lnTo>
                    <a:pt x="17100" y="6750"/>
                  </a:lnTo>
                  <a:lnTo>
                    <a:pt x="17550" y="6075"/>
                  </a:lnTo>
                  <a:lnTo>
                    <a:pt x="18450" y="5400"/>
                  </a:lnTo>
                  <a:lnTo>
                    <a:pt x="18900" y="3375"/>
                  </a:lnTo>
                  <a:lnTo>
                    <a:pt x="19350" y="2700"/>
                  </a:lnTo>
                  <a:lnTo>
                    <a:pt x="19800" y="1350"/>
                  </a:lnTo>
                  <a:lnTo>
                    <a:pt x="20700" y="675"/>
                  </a:lnTo>
                  <a:lnTo>
                    <a:pt x="21150" y="0"/>
                  </a:lnTo>
                  <a:lnTo>
                    <a:pt x="21600" y="0"/>
                  </a:lnTo>
                  <a:lnTo>
                    <a:pt x="19800" y="0"/>
                  </a:lnTo>
                  <a:lnTo>
                    <a:pt x="18900" y="675"/>
                  </a:lnTo>
                  <a:lnTo>
                    <a:pt x="17100" y="1350"/>
                  </a:lnTo>
                  <a:lnTo>
                    <a:pt x="15750" y="1350"/>
                  </a:lnTo>
                  <a:lnTo>
                    <a:pt x="14400" y="3375"/>
                  </a:lnTo>
                  <a:lnTo>
                    <a:pt x="12600" y="4050"/>
                  </a:lnTo>
                  <a:lnTo>
                    <a:pt x="11250" y="5400"/>
                  </a:lnTo>
                  <a:lnTo>
                    <a:pt x="9450" y="6750"/>
                  </a:lnTo>
                  <a:lnTo>
                    <a:pt x="8550" y="8775"/>
                  </a:lnTo>
                  <a:lnTo>
                    <a:pt x="7200" y="9450"/>
                  </a:lnTo>
                  <a:lnTo>
                    <a:pt x="5400" y="11475"/>
                  </a:lnTo>
                  <a:lnTo>
                    <a:pt x="4500" y="12825"/>
                  </a:lnTo>
                  <a:lnTo>
                    <a:pt x="3150" y="15525"/>
                  </a:lnTo>
                  <a:lnTo>
                    <a:pt x="2250" y="16875"/>
                  </a:lnTo>
                  <a:lnTo>
                    <a:pt x="900" y="18900"/>
                  </a:lnTo>
                  <a:lnTo>
                    <a:pt x="0" y="21600"/>
                  </a:lnTo>
                  <a:close/>
                  <a:moveTo>
                    <a:pt x="0"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6" name="Freeform 286"/>
            <p:cNvSpPr>
              <a:spLocks/>
            </p:cNvSpPr>
            <p:nvPr/>
          </p:nvSpPr>
          <p:spPr bwMode="auto">
            <a:xfrm>
              <a:off x="45" y="10"/>
              <a:ext cx="28"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0" y="13050"/>
                  </a:moveTo>
                  <a:lnTo>
                    <a:pt x="0" y="10800"/>
                  </a:lnTo>
                  <a:lnTo>
                    <a:pt x="0" y="8550"/>
                  </a:lnTo>
                  <a:lnTo>
                    <a:pt x="0" y="6750"/>
                  </a:lnTo>
                  <a:lnTo>
                    <a:pt x="0" y="4500"/>
                  </a:lnTo>
                  <a:lnTo>
                    <a:pt x="831" y="4050"/>
                  </a:lnTo>
                  <a:lnTo>
                    <a:pt x="1246" y="3150"/>
                  </a:lnTo>
                  <a:lnTo>
                    <a:pt x="1662" y="2700"/>
                  </a:lnTo>
                  <a:lnTo>
                    <a:pt x="2492" y="2700"/>
                  </a:lnTo>
                  <a:lnTo>
                    <a:pt x="2908" y="2250"/>
                  </a:lnTo>
                  <a:lnTo>
                    <a:pt x="3323" y="1800"/>
                  </a:lnTo>
                  <a:lnTo>
                    <a:pt x="4569" y="1800"/>
                  </a:lnTo>
                  <a:lnTo>
                    <a:pt x="4985" y="900"/>
                  </a:lnTo>
                  <a:lnTo>
                    <a:pt x="5400" y="900"/>
                  </a:lnTo>
                  <a:lnTo>
                    <a:pt x="5815" y="900"/>
                  </a:lnTo>
                  <a:lnTo>
                    <a:pt x="6646" y="450"/>
                  </a:lnTo>
                  <a:lnTo>
                    <a:pt x="7062" y="450"/>
                  </a:lnTo>
                  <a:lnTo>
                    <a:pt x="7477" y="450"/>
                  </a:lnTo>
                  <a:lnTo>
                    <a:pt x="8723" y="0"/>
                  </a:lnTo>
                  <a:lnTo>
                    <a:pt x="9138" y="0"/>
                  </a:lnTo>
                  <a:lnTo>
                    <a:pt x="9554" y="0"/>
                  </a:lnTo>
                  <a:lnTo>
                    <a:pt x="10800" y="450"/>
                  </a:lnTo>
                  <a:lnTo>
                    <a:pt x="11215" y="450"/>
                  </a:lnTo>
                  <a:lnTo>
                    <a:pt x="12046" y="900"/>
                  </a:lnTo>
                  <a:lnTo>
                    <a:pt x="12877" y="1800"/>
                  </a:lnTo>
                  <a:lnTo>
                    <a:pt x="13292" y="1800"/>
                  </a:lnTo>
                  <a:lnTo>
                    <a:pt x="14123" y="2250"/>
                  </a:lnTo>
                  <a:lnTo>
                    <a:pt x="14954" y="2700"/>
                  </a:lnTo>
                  <a:lnTo>
                    <a:pt x="15785" y="3150"/>
                  </a:lnTo>
                  <a:lnTo>
                    <a:pt x="16200" y="4050"/>
                  </a:lnTo>
                  <a:lnTo>
                    <a:pt x="17031" y="4500"/>
                  </a:lnTo>
                  <a:lnTo>
                    <a:pt x="17862" y="4950"/>
                  </a:lnTo>
                  <a:lnTo>
                    <a:pt x="18277" y="5400"/>
                  </a:lnTo>
                  <a:lnTo>
                    <a:pt x="18692" y="6300"/>
                  </a:lnTo>
                  <a:lnTo>
                    <a:pt x="19108" y="6750"/>
                  </a:lnTo>
                  <a:lnTo>
                    <a:pt x="19938" y="6750"/>
                  </a:lnTo>
                  <a:lnTo>
                    <a:pt x="20354" y="8100"/>
                  </a:lnTo>
                  <a:lnTo>
                    <a:pt x="20769" y="10350"/>
                  </a:lnTo>
                  <a:lnTo>
                    <a:pt x="21600" y="13050"/>
                  </a:lnTo>
                  <a:lnTo>
                    <a:pt x="21600" y="16200"/>
                  </a:lnTo>
                  <a:lnTo>
                    <a:pt x="20354" y="18900"/>
                  </a:lnTo>
                  <a:lnTo>
                    <a:pt x="19938" y="19350"/>
                  </a:lnTo>
                  <a:lnTo>
                    <a:pt x="19108" y="19350"/>
                  </a:lnTo>
                  <a:lnTo>
                    <a:pt x="18692" y="19800"/>
                  </a:lnTo>
                  <a:lnTo>
                    <a:pt x="18277" y="19800"/>
                  </a:lnTo>
                  <a:lnTo>
                    <a:pt x="17862" y="20700"/>
                  </a:lnTo>
                  <a:lnTo>
                    <a:pt x="16615" y="20700"/>
                  </a:lnTo>
                  <a:lnTo>
                    <a:pt x="16200" y="20700"/>
                  </a:lnTo>
                  <a:lnTo>
                    <a:pt x="15785" y="20700"/>
                  </a:lnTo>
                  <a:lnTo>
                    <a:pt x="14954" y="21150"/>
                  </a:lnTo>
                  <a:lnTo>
                    <a:pt x="14538" y="21150"/>
                  </a:lnTo>
                  <a:lnTo>
                    <a:pt x="13292" y="21150"/>
                  </a:lnTo>
                  <a:lnTo>
                    <a:pt x="12877" y="21600"/>
                  </a:lnTo>
                  <a:lnTo>
                    <a:pt x="12462" y="21600"/>
                  </a:lnTo>
                  <a:lnTo>
                    <a:pt x="12046" y="21600"/>
                  </a:lnTo>
                  <a:lnTo>
                    <a:pt x="11215" y="21600"/>
                  </a:lnTo>
                  <a:lnTo>
                    <a:pt x="10800" y="21600"/>
                  </a:lnTo>
                  <a:lnTo>
                    <a:pt x="9554" y="21150"/>
                  </a:lnTo>
                  <a:lnTo>
                    <a:pt x="9138" y="20700"/>
                  </a:lnTo>
                  <a:lnTo>
                    <a:pt x="8723" y="19800"/>
                  </a:lnTo>
                  <a:lnTo>
                    <a:pt x="8308" y="19350"/>
                  </a:lnTo>
                  <a:lnTo>
                    <a:pt x="7477" y="18900"/>
                  </a:lnTo>
                  <a:lnTo>
                    <a:pt x="6646" y="18450"/>
                  </a:lnTo>
                  <a:lnTo>
                    <a:pt x="5815" y="17550"/>
                  </a:lnTo>
                  <a:lnTo>
                    <a:pt x="5400" y="17100"/>
                  </a:lnTo>
                  <a:lnTo>
                    <a:pt x="4569" y="16650"/>
                  </a:lnTo>
                  <a:lnTo>
                    <a:pt x="3738" y="16200"/>
                  </a:lnTo>
                  <a:lnTo>
                    <a:pt x="3323" y="15300"/>
                  </a:lnTo>
                  <a:lnTo>
                    <a:pt x="2908" y="15300"/>
                  </a:lnTo>
                  <a:lnTo>
                    <a:pt x="2492" y="14850"/>
                  </a:lnTo>
                  <a:lnTo>
                    <a:pt x="1662" y="14400"/>
                  </a:lnTo>
                  <a:lnTo>
                    <a:pt x="831" y="13500"/>
                  </a:lnTo>
                  <a:lnTo>
                    <a:pt x="0" y="13050"/>
                  </a:lnTo>
                  <a:close/>
                  <a:moveTo>
                    <a:pt x="0" y="1305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7" name="Freeform 287"/>
            <p:cNvSpPr>
              <a:spLocks/>
            </p:cNvSpPr>
            <p:nvPr/>
          </p:nvSpPr>
          <p:spPr bwMode="auto">
            <a:xfrm>
              <a:off x="52" y="4"/>
              <a:ext cx="28" cy="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w 21600"/>
                <a:gd name="T95" fmla="*/ 0 h 21600"/>
                <a:gd name="T96" fmla="*/ 0 w 21600"/>
                <a:gd name="T97" fmla="*/ 0 h 21600"/>
                <a:gd name="T98" fmla="*/ 0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600"/>
                <a:gd name="T151" fmla="*/ 0 h 21600"/>
                <a:gd name="T152" fmla="*/ 21600 w 21600"/>
                <a:gd name="T153" fmla="*/ 21600 h 2160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600" h="21600">
                  <a:moveTo>
                    <a:pt x="5082" y="7005"/>
                  </a:moveTo>
                  <a:lnTo>
                    <a:pt x="5506" y="7005"/>
                  </a:lnTo>
                  <a:lnTo>
                    <a:pt x="6776" y="8173"/>
                  </a:lnTo>
                  <a:lnTo>
                    <a:pt x="7200" y="8173"/>
                  </a:lnTo>
                  <a:lnTo>
                    <a:pt x="7624" y="8757"/>
                  </a:lnTo>
                  <a:lnTo>
                    <a:pt x="8047" y="8757"/>
                  </a:lnTo>
                  <a:lnTo>
                    <a:pt x="9318" y="9341"/>
                  </a:lnTo>
                  <a:lnTo>
                    <a:pt x="9741" y="10508"/>
                  </a:lnTo>
                  <a:lnTo>
                    <a:pt x="10588" y="11092"/>
                  </a:lnTo>
                  <a:lnTo>
                    <a:pt x="11435" y="11676"/>
                  </a:lnTo>
                  <a:lnTo>
                    <a:pt x="11859" y="12259"/>
                  </a:lnTo>
                  <a:lnTo>
                    <a:pt x="12706" y="13427"/>
                  </a:lnTo>
                  <a:lnTo>
                    <a:pt x="13553" y="14011"/>
                  </a:lnTo>
                  <a:lnTo>
                    <a:pt x="13976" y="14595"/>
                  </a:lnTo>
                  <a:lnTo>
                    <a:pt x="14824" y="15178"/>
                  </a:lnTo>
                  <a:lnTo>
                    <a:pt x="15247" y="16346"/>
                  </a:lnTo>
                  <a:lnTo>
                    <a:pt x="16518" y="17514"/>
                  </a:lnTo>
                  <a:lnTo>
                    <a:pt x="16941" y="17514"/>
                  </a:lnTo>
                  <a:lnTo>
                    <a:pt x="17365" y="17514"/>
                  </a:lnTo>
                  <a:lnTo>
                    <a:pt x="18635" y="18681"/>
                  </a:lnTo>
                  <a:lnTo>
                    <a:pt x="19059" y="18681"/>
                  </a:lnTo>
                  <a:lnTo>
                    <a:pt x="19482" y="19265"/>
                  </a:lnTo>
                  <a:lnTo>
                    <a:pt x="20329" y="19849"/>
                  </a:lnTo>
                  <a:lnTo>
                    <a:pt x="21176" y="20432"/>
                  </a:lnTo>
                  <a:lnTo>
                    <a:pt x="21600" y="21600"/>
                  </a:lnTo>
                  <a:lnTo>
                    <a:pt x="20753" y="18681"/>
                  </a:lnTo>
                  <a:lnTo>
                    <a:pt x="19482" y="16930"/>
                  </a:lnTo>
                  <a:lnTo>
                    <a:pt x="18635" y="14595"/>
                  </a:lnTo>
                  <a:lnTo>
                    <a:pt x="17365" y="12259"/>
                  </a:lnTo>
                  <a:lnTo>
                    <a:pt x="15671" y="10508"/>
                  </a:lnTo>
                  <a:lnTo>
                    <a:pt x="13976" y="8757"/>
                  </a:lnTo>
                  <a:lnTo>
                    <a:pt x="13129" y="7005"/>
                  </a:lnTo>
                  <a:lnTo>
                    <a:pt x="11435" y="5838"/>
                  </a:lnTo>
                  <a:lnTo>
                    <a:pt x="9741" y="5254"/>
                  </a:lnTo>
                  <a:lnTo>
                    <a:pt x="8047" y="3503"/>
                  </a:lnTo>
                  <a:lnTo>
                    <a:pt x="7200" y="2919"/>
                  </a:lnTo>
                  <a:lnTo>
                    <a:pt x="5506" y="1751"/>
                  </a:lnTo>
                  <a:lnTo>
                    <a:pt x="3812" y="1168"/>
                  </a:lnTo>
                  <a:lnTo>
                    <a:pt x="2965" y="584"/>
                  </a:lnTo>
                  <a:lnTo>
                    <a:pt x="1694" y="0"/>
                  </a:lnTo>
                  <a:lnTo>
                    <a:pt x="0" y="0"/>
                  </a:lnTo>
                  <a:lnTo>
                    <a:pt x="1271" y="584"/>
                  </a:lnTo>
                  <a:lnTo>
                    <a:pt x="1694" y="1168"/>
                  </a:lnTo>
                  <a:lnTo>
                    <a:pt x="2118" y="1751"/>
                  </a:lnTo>
                  <a:lnTo>
                    <a:pt x="2965" y="2919"/>
                  </a:lnTo>
                  <a:lnTo>
                    <a:pt x="3388" y="3503"/>
                  </a:lnTo>
                  <a:lnTo>
                    <a:pt x="3812" y="5254"/>
                  </a:lnTo>
                  <a:lnTo>
                    <a:pt x="4235" y="5838"/>
                  </a:lnTo>
                  <a:lnTo>
                    <a:pt x="5082" y="7005"/>
                  </a:lnTo>
                  <a:close/>
                  <a:moveTo>
                    <a:pt x="5082" y="700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8" name="Freeform 288"/>
            <p:cNvSpPr>
              <a:spLocks/>
            </p:cNvSpPr>
            <p:nvPr/>
          </p:nvSpPr>
          <p:spPr bwMode="auto">
            <a:xfrm>
              <a:off x="54" y="33"/>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0" y="13912"/>
                  </a:moveTo>
                  <a:lnTo>
                    <a:pt x="460" y="12447"/>
                  </a:lnTo>
                  <a:lnTo>
                    <a:pt x="1379" y="10983"/>
                  </a:lnTo>
                  <a:lnTo>
                    <a:pt x="1838" y="9519"/>
                  </a:lnTo>
                  <a:lnTo>
                    <a:pt x="2298" y="8054"/>
                  </a:lnTo>
                  <a:lnTo>
                    <a:pt x="2757" y="6590"/>
                  </a:lnTo>
                  <a:lnTo>
                    <a:pt x="2757" y="5492"/>
                  </a:lnTo>
                  <a:lnTo>
                    <a:pt x="3677" y="4027"/>
                  </a:lnTo>
                  <a:lnTo>
                    <a:pt x="4136" y="2563"/>
                  </a:lnTo>
                  <a:lnTo>
                    <a:pt x="4596" y="2563"/>
                  </a:lnTo>
                  <a:lnTo>
                    <a:pt x="5515" y="2197"/>
                  </a:lnTo>
                  <a:lnTo>
                    <a:pt x="5974" y="2197"/>
                  </a:lnTo>
                  <a:lnTo>
                    <a:pt x="6434" y="2197"/>
                  </a:lnTo>
                  <a:lnTo>
                    <a:pt x="7813" y="2197"/>
                  </a:lnTo>
                  <a:lnTo>
                    <a:pt x="8272" y="1464"/>
                  </a:lnTo>
                  <a:lnTo>
                    <a:pt x="8732" y="1464"/>
                  </a:lnTo>
                  <a:lnTo>
                    <a:pt x="9651" y="1464"/>
                  </a:lnTo>
                  <a:lnTo>
                    <a:pt x="10570" y="1098"/>
                  </a:lnTo>
                  <a:lnTo>
                    <a:pt x="11030" y="1098"/>
                  </a:lnTo>
                  <a:lnTo>
                    <a:pt x="11949" y="1098"/>
                  </a:lnTo>
                  <a:lnTo>
                    <a:pt x="12409" y="732"/>
                  </a:lnTo>
                  <a:lnTo>
                    <a:pt x="12868" y="732"/>
                  </a:lnTo>
                  <a:lnTo>
                    <a:pt x="14247" y="732"/>
                  </a:lnTo>
                  <a:lnTo>
                    <a:pt x="14706" y="0"/>
                  </a:lnTo>
                  <a:lnTo>
                    <a:pt x="15166" y="0"/>
                  </a:lnTo>
                  <a:lnTo>
                    <a:pt x="16545" y="1098"/>
                  </a:lnTo>
                  <a:lnTo>
                    <a:pt x="17464" y="2197"/>
                  </a:lnTo>
                  <a:lnTo>
                    <a:pt x="18383" y="2929"/>
                  </a:lnTo>
                  <a:lnTo>
                    <a:pt x="18843" y="4393"/>
                  </a:lnTo>
                  <a:lnTo>
                    <a:pt x="20221" y="5492"/>
                  </a:lnTo>
                  <a:lnTo>
                    <a:pt x="20681" y="6224"/>
                  </a:lnTo>
                  <a:lnTo>
                    <a:pt x="21140" y="7688"/>
                  </a:lnTo>
                  <a:lnTo>
                    <a:pt x="21600" y="8420"/>
                  </a:lnTo>
                  <a:lnTo>
                    <a:pt x="21600" y="9885"/>
                  </a:lnTo>
                  <a:lnTo>
                    <a:pt x="21600" y="11349"/>
                  </a:lnTo>
                  <a:lnTo>
                    <a:pt x="21600" y="12447"/>
                  </a:lnTo>
                  <a:lnTo>
                    <a:pt x="21140" y="13912"/>
                  </a:lnTo>
                  <a:lnTo>
                    <a:pt x="20681" y="15010"/>
                  </a:lnTo>
                  <a:lnTo>
                    <a:pt x="20221" y="16108"/>
                  </a:lnTo>
                  <a:lnTo>
                    <a:pt x="19302" y="17573"/>
                  </a:lnTo>
                  <a:lnTo>
                    <a:pt x="18383" y="19037"/>
                  </a:lnTo>
                  <a:lnTo>
                    <a:pt x="17464" y="19403"/>
                  </a:lnTo>
                  <a:lnTo>
                    <a:pt x="17004" y="19403"/>
                  </a:lnTo>
                  <a:lnTo>
                    <a:pt x="16085" y="19769"/>
                  </a:lnTo>
                  <a:lnTo>
                    <a:pt x="15166" y="20136"/>
                  </a:lnTo>
                  <a:lnTo>
                    <a:pt x="14706" y="20136"/>
                  </a:lnTo>
                  <a:lnTo>
                    <a:pt x="14247" y="20868"/>
                  </a:lnTo>
                  <a:lnTo>
                    <a:pt x="12868" y="20868"/>
                  </a:lnTo>
                  <a:lnTo>
                    <a:pt x="12409" y="21234"/>
                  </a:lnTo>
                  <a:lnTo>
                    <a:pt x="11949" y="21234"/>
                  </a:lnTo>
                  <a:lnTo>
                    <a:pt x="11030" y="21234"/>
                  </a:lnTo>
                  <a:lnTo>
                    <a:pt x="10111" y="21234"/>
                  </a:lnTo>
                  <a:lnTo>
                    <a:pt x="9651" y="21234"/>
                  </a:lnTo>
                  <a:lnTo>
                    <a:pt x="8272" y="21600"/>
                  </a:lnTo>
                  <a:lnTo>
                    <a:pt x="7813" y="21600"/>
                  </a:lnTo>
                  <a:lnTo>
                    <a:pt x="6434" y="21600"/>
                  </a:lnTo>
                  <a:lnTo>
                    <a:pt x="5974" y="21600"/>
                  </a:lnTo>
                  <a:lnTo>
                    <a:pt x="5515" y="20868"/>
                  </a:lnTo>
                  <a:lnTo>
                    <a:pt x="5515" y="19769"/>
                  </a:lnTo>
                  <a:lnTo>
                    <a:pt x="4136" y="19037"/>
                  </a:lnTo>
                  <a:lnTo>
                    <a:pt x="3677" y="17573"/>
                  </a:lnTo>
                  <a:lnTo>
                    <a:pt x="2298" y="16475"/>
                  </a:lnTo>
                  <a:lnTo>
                    <a:pt x="1838" y="15742"/>
                  </a:lnTo>
                  <a:lnTo>
                    <a:pt x="460" y="14644"/>
                  </a:lnTo>
                  <a:lnTo>
                    <a:pt x="0" y="13912"/>
                  </a:lnTo>
                  <a:close/>
                  <a:moveTo>
                    <a:pt x="0" y="13912"/>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79" name="Freeform 289"/>
            <p:cNvSpPr>
              <a:spLocks/>
            </p:cNvSpPr>
            <p:nvPr/>
          </p:nvSpPr>
          <p:spPr bwMode="auto">
            <a:xfrm>
              <a:off x="28" y="53"/>
              <a:ext cx="32" cy="2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0560"/>
                  </a:moveTo>
                  <a:lnTo>
                    <a:pt x="21234" y="9120"/>
                  </a:lnTo>
                  <a:lnTo>
                    <a:pt x="20868" y="7680"/>
                  </a:lnTo>
                  <a:lnTo>
                    <a:pt x="20136" y="6240"/>
                  </a:lnTo>
                  <a:lnTo>
                    <a:pt x="19769" y="4800"/>
                  </a:lnTo>
                  <a:lnTo>
                    <a:pt x="19403" y="3840"/>
                  </a:lnTo>
                  <a:lnTo>
                    <a:pt x="18305" y="2400"/>
                  </a:lnTo>
                  <a:lnTo>
                    <a:pt x="17939" y="960"/>
                  </a:lnTo>
                  <a:lnTo>
                    <a:pt x="16841" y="0"/>
                  </a:lnTo>
                  <a:lnTo>
                    <a:pt x="16475" y="0"/>
                  </a:lnTo>
                  <a:lnTo>
                    <a:pt x="15742" y="0"/>
                  </a:lnTo>
                  <a:lnTo>
                    <a:pt x="15010" y="0"/>
                  </a:lnTo>
                  <a:lnTo>
                    <a:pt x="14278" y="480"/>
                  </a:lnTo>
                  <a:lnTo>
                    <a:pt x="13912" y="480"/>
                  </a:lnTo>
                  <a:lnTo>
                    <a:pt x="12814" y="480"/>
                  </a:lnTo>
                  <a:lnTo>
                    <a:pt x="12447" y="480"/>
                  </a:lnTo>
                  <a:lnTo>
                    <a:pt x="11349" y="480"/>
                  </a:lnTo>
                  <a:lnTo>
                    <a:pt x="10617" y="480"/>
                  </a:lnTo>
                  <a:lnTo>
                    <a:pt x="9885" y="480"/>
                  </a:lnTo>
                  <a:lnTo>
                    <a:pt x="9153" y="480"/>
                  </a:lnTo>
                  <a:lnTo>
                    <a:pt x="8420" y="480"/>
                  </a:lnTo>
                  <a:lnTo>
                    <a:pt x="7688" y="480"/>
                  </a:lnTo>
                  <a:lnTo>
                    <a:pt x="6590" y="480"/>
                  </a:lnTo>
                  <a:lnTo>
                    <a:pt x="5858" y="480"/>
                  </a:lnTo>
                  <a:lnTo>
                    <a:pt x="5492" y="0"/>
                  </a:lnTo>
                  <a:lnTo>
                    <a:pt x="4393" y="960"/>
                  </a:lnTo>
                  <a:lnTo>
                    <a:pt x="4027" y="2400"/>
                  </a:lnTo>
                  <a:lnTo>
                    <a:pt x="3295" y="3840"/>
                  </a:lnTo>
                  <a:lnTo>
                    <a:pt x="2563" y="4320"/>
                  </a:lnTo>
                  <a:lnTo>
                    <a:pt x="2197" y="4800"/>
                  </a:lnTo>
                  <a:lnTo>
                    <a:pt x="1464" y="6240"/>
                  </a:lnTo>
                  <a:lnTo>
                    <a:pt x="1098" y="7200"/>
                  </a:lnTo>
                  <a:lnTo>
                    <a:pt x="0" y="8640"/>
                  </a:lnTo>
                  <a:lnTo>
                    <a:pt x="732" y="9600"/>
                  </a:lnTo>
                  <a:lnTo>
                    <a:pt x="1464" y="11520"/>
                  </a:lnTo>
                  <a:lnTo>
                    <a:pt x="2197" y="13440"/>
                  </a:lnTo>
                  <a:lnTo>
                    <a:pt x="2563" y="14880"/>
                  </a:lnTo>
                  <a:lnTo>
                    <a:pt x="2929" y="16320"/>
                  </a:lnTo>
                  <a:lnTo>
                    <a:pt x="4027" y="17760"/>
                  </a:lnTo>
                  <a:lnTo>
                    <a:pt x="4759" y="19200"/>
                  </a:lnTo>
                  <a:lnTo>
                    <a:pt x="5492" y="20640"/>
                  </a:lnTo>
                  <a:lnTo>
                    <a:pt x="6224" y="20640"/>
                  </a:lnTo>
                  <a:lnTo>
                    <a:pt x="6590" y="20640"/>
                  </a:lnTo>
                  <a:lnTo>
                    <a:pt x="7688" y="20640"/>
                  </a:lnTo>
                  <a:lnTo>
                    <a:pt x="8420" y="20640"/>
                  </a:lnTo>
                  <a:lnTo>
                    <a:pt x="9153" y="21600"/>
                  </a:lnTo>
                  <a:lnTo>
                    <a:pt x="9885" y="21600"/>
                  </a:lnTo>
                  <a:lnTo>
                    <a:pt x="10617" y="21600"/>
                  </a:lnTo>
                  <a:lnTo>
                    <a:pt x="11349" y="21600"/>
                  </a:lnTo>
                  <a:lnTo>
                    <a:pt x="11715" y="21600"/>
                  </a:lnTo>
                  <a:lnTo>
                    <a:pt x="12814" y="21600"/>
                  </a:lnTo>
                  <a:lnTo>
                    <a:pt x="13180" y="20640"/>
                  </a:lnTo>
                  <a:lnTo>
                    <a:pt x="14278" y="20640"/>
                  </a:lnTo>
                  <a:lnTo>
                    <a:pt x="14644" y="20640"/>
                  </a:lnTo>
                  <a:lnTo>
                    <a:pt x="15742" y="20640"/>
                  </a:lnTo>
                  <a:lnTo>
                    <a:pt x="16475" y="20640"/>
                  </a:lnTo>
                  <a:lnTo>
                    <a:pt x="16841" y="20160"/>
                  </a:lnTo>
                  <a:lnTo>
                    <a:pt x="17939" y="19200"/>
                  </a:lnTo>
                  <a:lnTo>
                    <a:pt x="19037" y="17760"/>
                  </a:lnTo>
                  <a:lnTo>
                    <a:pt x="19403" y="16320"/>
                  </a:lnTo>
                  <a:lnTo>
                    <a:pt x="19769" y="15840"/>
                  </a:lnTo>
                  <a:lnTo>
                    <a:pt x="20136" y="14880"/>
                  </a:lnTo>
                  <a:lnTo>
                    <a:pt x="20868" y="13440"/>
                  </a:lnTo>
                  <a:lnTo>
                    <a:pt x="21234" y="12000"/>
                  </a:lnTo>
                  <a:lnTo>
                    <a:pt x="21600" y="10560"/>
                  </a:lnTo>
                  <a:close/>
                  <a:moveTo>
                    <a:pt x="21600" y="1056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80" name="Freeform 290"/>
            <p:cNvSpPr>
              <a:spLocks/>
            </p:cNvSpPr>
            <p:nvPr/>
          </p:nvSpPr>
          <p:spPr bwMode="auto">
            <a:xfrm>
              <a:off x="2" y="37"/>
              <a:ext cx="10" cy="3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00"/>
                <a:gd name="T115" fmla="*/ 0 h 21600"/>
                <a:gd name="T116" fmla="*/ 21600 w 21600"/>
                <a:gd name="T117" fmla="*/ 21600 h 216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00" h="21600">
                  <a:moveTo>
                    <a:pt x="18655" y="14057"/>
                  </a:moveTo>
                  <a:lnTo>
                    <a:pt x="16691" y="12686"/>
                  </a:lnTo>
                  <a:lnTo>
                    <a:pt x="14727" y="11314"/>
                  </a:lnTo>
                  <a:lnTo>
                    <a:pt x="13745" y="10286"/>
                  </a:lnTo>
                  <a:lnTo>
                    <a:pt x="11782" y="8914"/>
                  </a:lnTo>
                  <a:lnTo>
                    <a:pt x="9818" y="7543"/>
                  </a:lnTo>
                  <a:lnTo>
                    <a:pt x="8836" y="6171"/>
                  </a:lnTo>
                  <a:lnTo>
                    <a:pt x="8836" y="4800"/>
                  </a:lnTo>
                  <a:lnTo>
                    <a:pt x="7855" y="3429"/>
                  </a:lnTo>
                  <a:lnTo>
                    <a:pt x="6873" y="3086"/>
                  </a:lnTo>
                  <a:lnTo>
                    <a:pt x="4909" y="2743"/>
                  </a:lnTo>
                  <a:lnTo>
                    <a:pt x="4909" y="2400"/>
                  </a:lnTo>
                  <a:lnTo>
                    <a:pt x="3927" y="1714"/>
                  </a:lnTo>
                  <a:lnTo>
                    <a:pt x="2945" y="1371"/>
                  </a:lnTo>
                  <a:lnTo>
                    <a:pt x="982" y="343"/>
                  </a:lnTo>
                  <a:lnTo>
                    <a:pt x="0" y="0"/>
                  </a:lnTo>
                  <a:lnTo>
                    <a:pt x="0" y="1714"/>
                  </a:lnTo>
                  <a:lnTo>
                    <a:pt x="0" y="3086"/>
                  </a:lnTo>
                  <a:lnTo>
                    <a:pt x="0" y="4800"/>
                  </a:lnTo>
                  <a:lnTo>
                    <a:pt x="0" y="6171"/>
                  </a:lnTo>
                  <a:lnTo>
                    <a:pt x="982" y="7543"/>
                  </a:lnTo>
                  <a:lnTo>
                    <a:pt x="2945" y="8914"/>
                  </a:lnTo>
                  <a:lnTo>
                    <a:pt x="2945" y="10286"/>
                  </a:lnTo>
                  <a:lnTo>
                    <a:pt x="3927" y="12000"/>
                  </a:lnTo>
                  <a:lnTo>
                    <a:pt x="4909" y="12686"/>
                  </a:lnTo>
                  <a:lnTo>
                    <a:pt x="7855" y="14057"/>
                  </a:lnTo>
                  <a:lnTo>
                    <a:pt x="8836" y="15429"/>
                  </a:lnTo>
                  <a:lnTo>
                    <a:pt x="9818" y="16800"/>
                  </a:lnTo>
                  <a:lnTo>
                    <a:pt x="12764" y="17486"/>
                  </a:lnTo>
                  <a:lnTo>
                    <a:pt x="14727" y="18857"/>
                  </a:lnTo>
                  <a:lnTo>
                    <a:pt x="17673" y="20229"/>
                  </a:lnTo>
                  <a:lnTo>
                    <a:pt x="21600" y="21600"/>
                  </a:lnTo>
                  <a:lnTo>
                    <a:pt x="20618" y="19200"/>
                  </a:lnTo>
                  <a:lnTo>
                    <a:pt x="20618" y="17486"/>
                  </a:lnTo>
                  <a:lnTo>
                    <a:pt x="18655" y="15771"/>
                  </a:lnTo>
                  <a:lnTo>
                    <a:pt x="18655" y="14057"/>
                  </a:lnTo>
                  <a:close/>
                  <a:moveTo>
                    <a:pt x="18655" y="14057"/>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81" name="Freeform 291"/>
            <p:cNvSpPr>
              <a:spLocks/>
            </p:cNvSpPr>
            <p:nvPr/>
          </p:nvSpPr>
          <p:spPr bwMode="auto">
            <a:xfrm>
              <a:off x="30" y="76"/>
              <a:ext cx="26" cy="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3150" y="0"/>
                  </a:moveTo>
                  <a:lnTo>
                    <a:pt x="4500" y="0"/>
                  </a:lnTo>
                  <a:lnTo>
                    <a:pt x="5400" y="2160"/>
                  </a:lnTo>
                  <a:lnTo>
                    <a:pt x="6300" y="2160"/>
                  </a:lnTo>
                  <a:lnTo>
                    <a:pt x="7200" y="2160"/>
                  </a:lnTo>
                  <a:lnTo>
                    <a:pt x="8550" y="2160"/>
                  </a:lnTo>
                  <a:lnTo>
                    <a:pt x="9450" y="2160"/>
                  </a:lnTo>
                  <a:lnTo>
                    <a:pt x="10350" y="2160"/>
                  </a:lnTo>
                  <a:lnTo>
                    <a:pt x="11250" y="2160"/>
                  </a:lnTo>
                  <a:lnTo>
                    <a:pt x="12600" y="2160"/>
                  </a:lnTo>
                  <a:lnTo>
                    <a:pt x="13500" y="2160"/>
                  </a:lnTo>
                  <a:lnTo>
                    <a:pt x="14400" y="2160"/>
                  </a:lnTo>
                  <a:lnTo>
                    <a:pt x="15300" y="2160"/>
                  </a:lnTo>
                  <a:lnTo>
                    <a:pt x="15750" y="2160"/>
                  </a:lnTo>
                  <a:lnTo>
                    <a:pt x="17100" y="0"/>
                  </a:lnTo>
                  <a:lnTo>
                    <a:pt x="18000" y="0"/>
                  </a:lnTo>
                  <a:lnTo>
                    <a:pt x="18900" y="0"/>
                  </a:lnTo>
                  <a:lnTo>
                    <a:pt x="21600" y="12960"/>
                  </a:lnTo>
                  <a:lnTo>
                    <a:pt x="20700" y="15120"/>
                  </a:lnTo>
                  <a:lnTo>
                    <a:pt x="18900" y="19440"/>
                  </a:lnTo>
                  <a:lnTo>
                    <a:pt x="17550" y="19440"/>
                  </a:lnTo>
                  <a:lnTo>
                    <a:pt x="15750" y="21600"/>
                  </a:lnTo>
                  <a:lnTo>
                    <a:pt x="14400" y="21600"/>
                  </a:lnTo>
                  <a:lnTo>
                    <a:pt x="12600" y="21600"/>
                  </a:lnTo>
                  <a:lnTo>
                    <a:pt x="11250" y="21600"/>
                  </a:lnTo>
                  <a:lnTo>
                    <a:pt x="9450" y="21600"/>
                  </a:lnTo>
                  <a:lnTo>
                    <a:pt x="8550" y="21600"/>
                  </a:lnTo>
                  <a:lnTo>
                    <a:pt x="6750" y="21600"/>
                  </a:lnTo>
                  <a:lnTo>
                    <a:pt x="5400" y="21600"/>
                  </a:lnTo>
                  <a:lnTo>
                    <a:pt x="4050" y="19440"/>
                  </a:lnTo>
                  <a:lnTo>
                    <a:pt x="2700" y="19440"/>
                  </a:lnTo>
                  <a:lnTo>
                    <a:pt x="2250" y="15120"/>
                  </a:lnTo>
                  <a:lnTo>
                    <a:pt x="900" y="15120"/>
                  </a:lnTo>
                  <a:lnTo>
                    <a:pt x="0" y="12960"/>
                  </a:lnTo>
                  <a:lnTo>
                    <a:pt x="3150" y="0"/>
                  </a:lnTo>
                  <a:close/>
                  <a:moveTo>
                    <a:pt x="3150" y="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4182" name="Freeform 292"/>
            <p:cNvSpPr>
              <a:spLocks/>
            </p:cNvSpPr>
            <p:nvPr/>
          </p:nvSpPr>
          <p:spPr bwMode="auto">
            <a:xfrm>
              <a:off x="75" y="41"/>
              <a:ext cx="9" cy="2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00"/>
                <a:gd name="T91" fmla="*/ 0 h 21600"/>
                <a:gd name="T92" fmla="*/ 21600 w 21600"/>
                <a:gd name="T93" fmla="*/ 21600 h 216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00" h="21600">
                  <a:moveTo>
                    <a:pt x="0" y="15894"/>
                  </a:moveTo>
                  <a:lnTo>
                    <a:pt x="3812" y="14672"/>
                  </a:lnTo>
                  <a:lnTo>
                    <a:pt x="5082" y="13042"/>
                  </a:lnTo>
                  <a:lnTo>
                    <a:pt x="6353" y="11411"/>
                  </a:lnTo>
                  <a:lnTo>
                    <a:pt x="7624" y="10189"/>
                  </a:lnTo>
                  <a:lnTo>
                    <a:pt x="10165" y="8558"/>
                  </a:lnTo>
                  <a:lnTo>
                    <a:pt x="10165" y="6928"/>
                  </a:lnTo>
                  <a:lnTo>
                    <a:pt x="11435" y="5706"/>
                  </a:lnTo>
                  <a:lnTo>
                    <a:pt x="11435" y="4075"/>
                  </a:lnTo>
                  <a:lnTo>
                    <a:pt x="12706" y="3668"/>
                  </a:lnTo>
                  <a:lnTo>
                    <a:pt x="13976" y="3260"/>
                  </a:lnTo>
                  <a:lnTo>
                    <a:pt x="16518" y="2853"/>
                  </a:lnTo>
                  <a:lnTo>
                    <a:pt x="17788" y="2038"/>
                  </a:lnTo>
                  <a:lnTo>
                    <a:pt x="17788" y="1630"/>
                  </a:lnTo>
                  <a:lnTo>
                    <a:pt x="19059" y="1223"/>
                  </a:lnTo>
                  <a:lnTo>
                    <a:pt x="21600" y="815"/>
                  </a:lnTo>
                  <a:lnTo>
                    <a:pt x="21600" y="0"/>
                  </a:lnTo>
                  <a:lnTo>
                    <a:pt x="21600" y="2853"/>
                  </a:lnTo>
                  <a:lnTo>
                    <a:pt x="21600" y="5298"/>
                  </a:lnTo>
                  <a:lnTo>
                    <a:pt x="19059" y="8558"/>
                  </a:lnTo>
                  <a:lnTo>
                    <a:pt x="17788" y="11004"/>
                  </a:lnTo>
                  <a:lnTo>
                    <a:pt x="13976" y="13857"/>
                  </a:lnTo>
                  <a:lnTo>
                    <a:pt x="11435" y="16302"/>
                  </a:lnTo>
                  <a:lnTo>
                    <a:pt x="6353" y="18747"/>
                  </a:lnTo>
                  <a:lnTo>
                    <a:pt x="0" y="21600"/>
                  </a:lnTo>
                  <a:lnTo>
                    <a:pt x="1271" y="19970"/>
                  </a:lnTo>
                  <a:lnTo>
                    <a:pt x="1271" y="18340"/>
                  </a:lnTo>
                  <a:lnTo>
                    <a:pt x="0" y="17117"/>
                  </a:lnTo>
                  <a:lnTo>
                    <a:pt x="0" y="15894"/>
                  </a:lnTo>
                  <a:close/>
                  <a:moveTo>
                    <a:pt x="0" y="15894"/>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grpSp>
      <p:pic>
        <p:nvPicPr>
          <p:cNvPr id="5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67801" y="3505201"/>
            <a:ext cx="3730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4142" name="Text Box 14"/>
          <p:cNvSpPr txBox="1">
            <a:spLocks noChangeArrowheads="1"/>
          </p:cNvSpPr>
          <p:nvPr/>
        </p:nvSpPr>
        <p:spPr bwMode="auto">
          <a:xfrm>
            <a:off x="2286000" y="4191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4</a:t>
            </a:r>
          </a:p>
        </p:txBody>
      </p:sp>
      <p:sp>
        <p:nvSpPr>
          <p:cNvPr id="304143" name="Text Box 14"/>
          <p:cNvSpPr txBox="1">
            <a:spLocks noChangeArrowheads="1"/>
          </p:cNvSpPr>
          <p:nvPr/>
        </p:nvSpPr>
        <p:spPr bwMode="auto">
          <a:xfrm>
            <a:off x="2286000" y="2286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5</a:t>
            </a:r>
          </a:p>
        </p:txBody>
      </p:sp>
      <p:sp>
        <p:nvSpPr>
          <p:cNvPr id="304144" name="Text Box 14"/>
          <p:cNvSpPr txBox="1">
            <a:spLocks noChangeArrowheads="1"/>
          </p:cNvSpPr>
          <p:nvPr/>
        </p:nvSpPr>
        <p:spPr bwMode="auto">
          <a:xfrm>
            <a:off x="3208338" y="3586164"/>
            <a:ext cx="457200" cy="376237"/>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6</a:t>
            </a:r>
          </a:p>
        </p:txBody>
      </p:sp>
      <p:sp>
        <p:nvSpPr>
          <p:cNvPr id="304145" name="Text Box 14"/>
          <p:cNvSpPr txBox="1">
            <a:spLocks noChangeArrowheads="1"/>
          </p:cNvSpPr>
          <p:nvPr/>
        </p:nvSpPr>
        <p:spPr bwMode="auto">
          <a:xfrm>
            <a:off x="4419600" y="5562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2</a:t>
            </a:r>
          </a:p>
        </p:txBody>
      </p:sp>
      <p:sp>
        <p:nvSpPr>
          <p:cNvPr id="304146" name="Text Box 14"/>
          <p:cNvSpPr txBox="1">
            <a:spLocks noChangeArrowheads="1"/>
          </p:cNvSpPr>
          <p:nvPr/>
        </p:nvSpPr>
        <p:spPr bwMode="auto">
          <a:xfrm>
            <a:off x="4648200" y="1219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3</a:t>
            </a:r>
          </a:p>
        </p:txBody>
      </p:sp>
      <p:sp>
        <p:nvSpPr>
          <p:cNvPr id="304147" name="Text Box 14"/>
          <p:cNvSpPr txBox="1">
            <a:spLocks noChangeArrowheads="1"/>
          </p:cNvSpPr>
          <p:nvPr/>
        </p:nvSpPr>
        <p:spPr bwMode="auto">
          <a:xfrm>
            <a:off x="6553200" y="5486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 </a:t>
            </a:r>
            <a:r>
              <a:rPr lang="es-ES_tradnl" altLang="en-US" sz="1800">
                <a:solidFill>
                  <a:srgbClr val="FFFFFF"/>
                </a:solidFill>
                <a:latin typeface="Constantia" panose="02030602050306030303" pitchFamily="18" charset="0"/>
              </a:rPr>
              <a:t>7</a:t>
            </a:r>
            <a:endParaRPr lang="es-ES_tradnl" altLang="en-US" sz="1800">
              <a:latin typeface="Constantia" panose="02030602050306030303" pitchFamily="18" charset="0"/>
            </a:endParaRPr>
          </a:p>
        </p:txBody>
      </p:sp>
      <p:sp>
        <p:nvSpPr>
          <p:cNvPr id="304148" name="Text Box 14"/>
          <p:cNvSpPr txBox="1">
            <a:spLocks noChangeArrowheads="1"/>
          </p:cNvSpPr>
          <p:nvPr/>
        </p:nvSpPr>
        <p:spPr bwMode="auto">
          <a:xfrm>
            <a:off x="6553200" y="1219200"/>
            <a:ext cx="457200" cy="36988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1</a:t>
            </a:r>
            <a:r>
              <a:rPr lang="es-ES_tradnl" altLang="en-US" sz="1800">
                <a:solidFill>
                  <a:srgbClr val="FFFFFF"/>
                </a:solidFill>
                <a:latin typeface="Constantia" panose="02030602050306030303" pitchFamily="18" charset="0"/>
              </a:rPr>
              <a:t>11</a:t>
            </a:r>
            <a:endParaRPr lang="es-ES_tradnl" altLang="en-US" sz="1800">
              <a:latin typeface="Constantia" panose="02030602050306030303" pitchFamily="18" charset="0"/>
            </a:endParaRPr>
          </a:p>
        </p:txBody>
      </p:sp>
      <p:sp>
        <p:nvSpPr>
          <p:cNvPr id="304149" name="Text Box 14"/>
          <p:cNvSpPr txBox="1">
            <a:spLocks noChangeArrowheads="1"/>
          </p:cNvSpPr>
          <p:nvPr/>
        </p:nvSpPr>
        <p:spPr bwMode="auto">
          <a:xfrm>
            <a:off x="5334000" y="2362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10 </a:t>
            </a:r>
          </a:p>
        </p:txBody>
      </p:sp>
      <p:sp>
        <p:nvSpPr>
          <p:cNvPr id="304150" name="Oval 25"/>
          <p:cNvSpPr>
            <a:spLocks noChangeArrowheads="1"/>
          </p:cNvSpPr>
          <p:nvPr/>
        </p:nvSpPr>
        <p:spPr bwMode="auto">
          <a:xfrm>
            <a:off x="5638800" y="3048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E</a:t>
            </a:r>
          </a:p>
        </p:txBody>
      </p:sp>
      <p:sp>
        <p:nvSpPr>
          <p:cNvPr id="304151" name="Oval 25"/>
          <p:cNvSpPr>
            <a:spLocks noChangeArrowheads="1"/>
          </p:cNvSpPr>
          <p:nvPr/>
        </p:nvSpPr>
        <p:spPr bwMode="auto">
          <a:xfrm>
            <a:off x="3810000" y="2362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J</a:t>
            </a:r>
          </a:p>
        </p:txBody>
      </p:sp>
      <p:sp>
        <p:nvSpPr>
          <p:cNvPr id="304152" name="Oval 25"/>
          <p:cNvSpPr>
            <a:spLocks noChangeArrowheads="1"/>
          </p:cNvSpPr>
          <p:nvPr/>
        </p:nvSpPr>
        <p:spPr bwMode="auto">
          <a:xfrm>
            <a:off x="3505200" y="4876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I</a:t>
            </a:r>
          </a:p>
        </p:txBody>
      </p:sp>
      <p:sp>
        <p:nvSpPr>
          <p:cNvPr id="304153" name="Oval 25"/>
          <p:cNvSpPr>
            <a:spLocks noChangeArrowheads="1"/>
          </p:cNvSpPr>
          <p:nvPr/>
        </p:nvSpPr>
        <p:spPr bwMode="auto">
          <a:xfrm>
            <a:off x="5486400" y="4953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H</a:t>
            </a:r>
          </a:p>
        </p:txBody>
      </p:sp>
      <p:sp>
        <p:nvSpPr>
          <p:cNvPr id="304154" name="Oval 25"/>
          <p:cNvSpPr>
            <a:spLocks noChangeArrowheads="1"/>
          </p:cNvSpPr>
          <p:nvPr/>
        </p:nvSpPr>
        <p:spPr bwMode="auto">
          <a:xfrm>
            <a:off x="5486400" y="1828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G</a:t>
            </a:r>
          </a:p>
        </p:txBody>
      </p:sp>
      <p:sp>
        <p:nvSpPr>
          <p:cNvPr id="304155" name="Oval 25"/>
          <p:cNvSpPr>
            <a:spLocks noChangeArrowheads="1"/>
          </p:cNvSpPr>
          <p:nvPr/>
        </p:nvSpPr>
        <p:spPr bwMode="auto">
          <a:xfrm>
            <a:off x="5181600" y="3810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F</a:t>
            </a:r>
          </a:p>
        </p:txBody>
      </p:sp>
      <p:sp>
        <p:nvSpPr>
          <p:cNvPr id="304156" name="Oval 25"/>
          <p:cNvSpPr>
            <a:spLocks noChangeArrowheads="1"/>
          </p:cNvSpPr>
          <p:nvPr/>
        </p:nvSpPr>
        <p:spPr bwMode="auto">
          <a:xfrm>
            <a:off x="7239000" y="4419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D</a:t>
            </a:r>
          </a:p>
        </p:txBody>
      </p:sp>
      <p:sp>
        <p:nvSpPr>
          <p:cNvPr id="304157" name="Oval 25"/>
          <p:cNvSpPr>
            <a:spLocks noChangeArrowheads="1"/>
          </p:cNvSpPr>
          <p:nvPr/>
        </p:nvSpPr>
        <p:spPr bwMode="auto">
          <a:xfrm>
            <a:off x="7620000" y="3657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C</a:t>
            </a:r>
          </a:p>
        </p:txBody>
      </p:sp>
      <p:sp>
        <p:nvSpPr>
          <p:cNvPr id="304158" name="Oval 25"/>
          <p:cNvSpPr>
            <a:spLocks noChangeArrowheads="1"/>
          </p:cNvSpPr>
          <p:nvPr/>
        </p:nvSpPr>
        <p:spPr bwMode="auto">
          <a:xfrm>
            <a:off x="7467600" y="2438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B</a:t>
            </a:r>
          </a:p>
        </p:txBody>
      </p:sp>
      <p:sp>
        <p:nvSpPr>
          <p:cNvPr id="304159" name="Oval 25"/>
          <p:cNvSpPr>
            <a:spLocks noChangeArrowheads="1"/>
          </p:cNvSpPr>
          <p:nvPr/>
        </p:nvSpPr>
        <p:spPr bwMode="auto">
          <a:xfrm>
            <a:off x="7467600" y="1295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A</a:t>
            </a:r>
          </a:p>
        </p:txBody>
      </p:sp>
      <p:sp>
        <p:nvSpPr>
          <p:cNvPr id="304160" name="Text Box 14"/>
          <p:cNvSpPr txBox="1">
            <a:spLocks noChangeArrowheads="1"/>
          </p:cNvSpPr>
          <p:nvPr/>
        </p:nvSpPr>
        <p:spPr bwMode="auto">
          <a:xfrm>
            <a:off x="6705600" y="29718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9</a:t>
            </a:r>
          </a:p>
        </p:txBody>
      </p:sp>
      <p:sp>
        <p:nvSpPr>
          <p:cNvPr id="304161" name="Line 8"/>
          <p:cNvSpPr>
            <a:spLocks noChangeShapeType="1"/>
          </p:cNvSpPr>
          <p:nvPr/>
        </p:nvSpPr>
        <p:spPr bwMode="auto">
          <a:xfrm flipH="1">
            <a:off x="3200400" y="3505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62" name="Line 8"/>
          <p:cNvSpPr>
            <a:spLocks noChangeShapeType="1"/>
          </p:cNvSpPr>
          <p:nvPr/>
        </p:nvSpPr>
        <p:spPr bwMode="auto">
          <a:xfrm flipH="1">
            <a:off x="3200400" y="41910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63" name="Line 8"/>
          <p:cNvSpPr>
            <a:spLocks noChangeShapeType="1"/>
          </p:cNvSpPr>
          <p:nvPr/>
        </p:nvSpPr>
        <p:spPr bwMode="auto">
          <a:xfrm flipH="1">
            <a:off x="3200400" y="1676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64" name="Line 8"/>
          <p:cNvSpPr>
            <a:spLocks noChangeShapeType="1"/>
          </p:cNvSpPr>
          <p:nvPr/>
        </p:nvSpPr>
        <p:spPr bwMode="auto">
          <a:xfrm flipH="1">
            <a:off x="3200400" y="2819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65" name="Line 8"/>
          <p:cNvSpPr>
            <a:spLocks noChangeShapeType="1"/>
          </p:cNvSpPr>
          <p:nvPr/>
        </p:nvSpPr>
        <p:spPr bwMode="auto">
          <a:xfrm flipH="1">
            <a:off x="3200400" y="5410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66" name="Line 8"/>
          <p:cNvSpPr>
            <a:spLocks noChangeShapeType="1"/>
          </p:cNvSpPr>
          <p:nvPr/>
        </p:nvSpPr>
        <p:spPr bwMode="auto">
          <a:xfrm flipH="1">
            <a:off x="3200400" y="48006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67" name="Line 8"/>
          <p:cNvSpPr>
            <a:spLocks noChangeShapeType="1"/>
          </p:cNvSpPr>
          <p:nvPr/>
        </p:nvSpPr>
        <p:spPr bwMode="auto">
          <a:xfrm flipH="1">
            <a:off x="3200400" y="22098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4168" name="Rectangle 10" descr="Rombos transparentes"/>
          <p:cNvSpPr>
            <a:spLocks noChangeArrowheads="1"/>
          </p:cNvSpPr>
          <p:nvPr/>
        </p:nvSpPr>
        <p:spPr bwMode="auto">
          <a:xfrm>
            <a:off x="2971800" y="1676400"/>
            <a:ext cx="228600" cy="541338"/>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4169" name="Rectangle 10" descr="Rombos transparentes"/>
          <p:cNvSpPr>
            <a:spLocks noChangeArrowheads="1"/>
          </p:cNvSpPr>
          <p:nvPr/>
        </p:nvSpPr>
        <p:spPr bwMode="auto">
          <a:xfrm>
            <a:off x="2949575" y="4835525"/>
            <a:ext cx="228600" cy="53975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55" name="Footer Placeholder 2"/>
          <p:cNvSpPr>
            <a:spLocks noGrp="1"/>
          </p:cNvSpPr>
          <p:nvPr>
            <p:ph type="ftr" sz="quarter" idx="11"/>
          </p:nvPr>
        </p:nvSpPr>
        <p:spPr>
          <a:xfrm>
            <a:off x="7123113" y="5741989"/>
            <a:ext cx="2895600" cy="365125"/>
          </a:xfrm>
        </p:spPr>
        <p:txBody>
          <a:bodyPr/>
          <a:lstStyle/>
          <a:p>
            <a:pPr>
              <a:defRPr/>
            </a:pPr>
            <a:r>
              <a:rPr lang="en-US" b="1" dirty="0" err="1">
                <a:solidFill>
                  <a:schemeClr val="tx1"/>
                </a:solidFill>
              </a:rPr>
              <a:t>WayneHarrison</a:t>
            </a:r>
            <a:r>
              <a:rPr lang="en-US" b="1" dirty="0">
                <a:solidFill>
                  <a:schemeClr val="tx1"/>
                </a:solidFill>
              </a:rPr>
              <a:t> </a:t>
            </a:r>
            <a:r>
              <a:rPr lang="en-US" b="1" dirty="0" err="1">
                <a:solidFill>
                  <a:schemeClr val="tx1"/>
                </a:solidFill>
              </a:rPr>
              <a:t>SoccerAwareness</a:t>
            </a:r>
            <a:r>
              <a:rPr lang="en-US" b="1" dirty="0">
                <a:solidFill>
                  <a:schemeClr val="tx1"/>
                </a:solidFill>
              </a:rPr>
              <a:t> (c) 2015</a:t>
            </a:r>
          </a:p>
        </p:txBody>
      </p:sp>
    </p:spTree>
    <p:extLst>
      <p:ext uri="{BB962C8B-B14F-4D97-AF65-F5344CB8AC3E}">
        <p14:creationId xmlns:p14="http://schemas.microsoft.com/office/powerpoint/2010/main" val="451460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nodeType="withEffect">
                                  <p:stCondLst>
                                    <p:cond delay="20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
                                        <p:tgtEl>
                                          <p:spTgt spid="53"/>
                                        </p:tgtEl>
                                      </p:cBhvr>
                                    </p:animEffect>
                                    <p:anim calcmode="lin" valueType="num">
                                      <p:cBhvr>
                                        <p:cTn id="24" dur="10" fill="hold"/>
                                        <p:tgtEl>
                                          <p:spTgt spid="53"/>
                                        </p:tgtEl>
                                        <p:attrNameLst>
                                          <p:attrName>ppt_x</p:attrName>
                                        </p:attrNameLst>
                                      </p:cBhvr>
                                      <p:tavLst>
                                        <p:tav tm="0">
                                          <p:val>
                                            <p:strVal val="#ppt_x"/>
                                          </p:val>
                                        </p:tav>
                                        <p:tav tm="100000">
                                          <p:val>
                                            <p:strVal val="#ppt_x"/>
                                          </p:val>
                                        </p:tav>
                                      </p:tavLst>
                                    </p:anim>
                                    <p:anim calcmode="lin" valueType="num">
                                      <p:cBhvr>
                                        <p:cTn id="25" dur="1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p:cNvSpPr>
          <p:nvPr/>
        </p:nvSpPr>
        <p:spPr bwMode="auto">
          <a:xfrm>
            <a:off x="2209800" y="990600"/>
            <a:ext cx="7696200" cy="5029200"/>
          </a:xfrm>
          <a:prstGeom prst="rect">
            <a:avLst/>
          </a:prstGeom>
          <a:solidFill>
            <a:srgbClr val="00CC00"/>
          </a:solidFill>
          <a:ln w="9525">
            <a:solidFill>
              <a:srgbClr val="FF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s-ES_tradnl" altLang="en-US" sz="800" i="1">
              <a:solidFill>
                <a:schemeClr val="tx2"/>
              </a:solidFill>
            </a:endParaRPr>
          </a:p>
        </p:txBody>
      </p:sp>
      <p:sp>
        <p:nvSpPr>
          <p:cNvPr id="305155" name="Rectangle 4"/>
          <p:cNvSpPr>
            <a:spLocks noChangeArrowheads="1"/>
          </p:cNvSpPr>
          <p:nvPr/>
        </p:nvSpPr>
        <p:spPr bwMode="auto">
          <a:xfrm>
            <a:off x="8153400" y="1676400"/>
            <a:ext cx="1752600" cy="3733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5156" name="Rectangle 6"/>
          <p:cNvSpPr>
            <a:spLocks noChangeArrowheads="1"/>
          </p:cNvSpPr>
          <p:nvPr/>
        </p:nvSpPr>
        <p:spPr bwMode="auto">
          <a:xfrm>
            <a:off x="9220200" y="2743200"/>
            <a:ext cx="685800" cy="1828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5157" name="Oval 7"/>
          <p:cNvSpPr>
            <a:spLocks noChangeArrowheads="1"/>
          </p:cNvSpPr>
          <p:nvPr/>
        </p:nvSpPr>
        <p:spPr bwMode="auto">
          <a:xfrm>
            <a:off x="2514600" y="2895600"/>
            <a:ext cx="1371600" cy="1295400"/>
          </a:xfrm>
          <a:prstGeom prst="ellipse">
            <a:avLst/>
          </a:prstGeom>
          <a:solidFill>
            <a:srgbClr val="00CC00"/>
          </a:solidFill>
          <a:ln w="19050">
            <a:solidFill>
              <a:srgbClr val="FFFF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5158" name="Line 8"/>
          <p:cNvSpPr>
            <a:spLocks noChangeShapeType="1"/>
          </p:cNvSpPr>
          <p:nvPr/>
        </p:nvSpPr>
        <p:spPr bwMode="auto">
          <a:xfrm>
            <a:off x="3200400" y="990600"/>
            <a:ext cx="0" cy="502920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59" name="Rectangle 10" descr="Rombos transparentes"/>
          <p:cNvSpPr>
            <a:spLocks noChangeArrowheads="1"/>
          </p:cNvSpPr>
          <p:nvPr/>
        </p:nvSpPr>
        <p:spPr bwMode="auto">
          <a:xfrm>
            <a:off x="9906000" y="3124200"/>
            <a:ext cx="228600" cy="106680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5160" name="Text Box 14"/>
          <p:cNvSpPr txBox="1">
            <a:spLocks noChangeArrowheads="1"/>
          </p:cNvSpPr>
          <p:nvPr/>
        </p:nvSpPr>
        <p:spPr bwMode="auto">
          <a:xfrm>
            <a:off x="5029200" y="4343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b="1">
                <a:solidFill>
                  <a:schemeClr val="bg1"/>
                </a:solidFill>
                <a:latin typeface="Constantia" panose="02030602050306030303" pitchFamily="18" charset="0"/>
              </a:rPr>
              <a:t> 8</a:t>
            </a:r>
            <a:endParaRPr lang="es-ES_tradnl" altLang="en-US" sz="1800">
              <a:latin typeface="Constantia" panose="02030602050306030303" pitchFamily="18" charset="0"/>
            </a:endParaRPr>
          </a:p>
        </p:txBody>
      </p:sp>
      <p:sp>
        <p:nvSpPr>
          <p:cNvPr id="305161" name="Content Placeholder 2"/>
          <p:cNvSpPr>
            <a:spLocks noGrp="1"/>
          </p:cNvSpPr>
          <p:nvPr>
            <p:ph idx="1"/>
          </p:nvPr>
        </p:nvSpPr>
        <p:spPr>
          <a:xfrm>
            <a:off x="1676400" y="6019800"/>
            <a:ext cx="8763000" cy="457200"/>
          </a:xfrm>
        </p:spPr>
        <p:txBody>
          <a:bodyPr>
            <a:noAutofit/>
          </a:bodyPr>
          <a:lstStyle/>
          <a:p>
            <a:pPr algn="ctr" eaLnBrk="1" hangingPunct="1">
              <a:lnSpc>
                <a:spcPct val="120000"/>
              </a:lnSpc>
              <a:buFont typeface="Wingdings 2" panose="05020102010507070707" pitchFamily="18" charset="2"/>
              <a:buNone/>
            </a:pPr>
            <a:r>
              <a:rPr lang="en-US" altLang="en-US" sz="1200" b="1" dirty="0">
                <a:latin typeface="Arial" panose="020B0604020202020204" pitchFamily="34" charset="0"/>
                <a:ea typeface="ＭＳ Ｐゴシック" panose="020B0600070205080204" pitchFamily="34" charset="-128"/>
                <a:cs typeface="Arial" panose="020B0604020202020204" pitchFamily="34" charset="0"/>
              </a:rPr>
              <a:t>(10) cannot receive the pass in the same corridor so has to move into space and into an angled support position. Now (10) receives the ball side on with better PERIPHERAL VISION, forward, back and to the side.                                          (9) then moves off the ball also to create angled support for (10) to pass. </a:t>
            </a:r>
          </a:p>
        </p:txBody>
      </p:sp>
      <p:sp>
        <p:nvSpPr>
          <p:cNvPr id="24" name="Rectangle 23"/>
          <p:cNvSpPr/>
          <p:nvPr/>
        </p:nvSpPr>
        <p:spPr>
          <a:xfrm>
            <a:off x="8610600" y="990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latin typeface="Arial" pitchFamily="34" charset="0"/>
                <a:cs typeface="Arial" pitchFamily="34" charset="0"/>
              </a:rPr>
              <a:t>Players position at angles to each other</a:t>
            </a:r>
          </a:p>
        </p:txBody>
      </p:sp>
      <p:sp>
        <p:nvSpPr>
          <p:cNvPr id="27" name="Title 1"/>
          <p:cNvSpPr txBox="1">
            <a:spLocks/>
          </p:cNvSpPr>
          <p:nvPr/>
        </p:nvSpPr>
        <p:spPr>
          <a:xfrm>
            <a:off x="2133600" y="228600"/>
            <a:ext cx="7848600" cy="838200"/>
          </a:xfrm>
          <a:prstGeom prst="rect">
            <a:avLst/>
          </a:prstGeom>
        </p:spPr>
        <p:txBody>
          <a:bodyPr anchor="ctr">
            <a:normAutofit/>
          </a:bodyPr>
          <a:lstStyle/>
          <a:p>
            <a:pPr algn="ctr">
              <a:defRPr/>
            </a:pPr>
            <a:r>
              <a:rPr lang="en-US" sz="2400" b="1" dirty="0">
                <a:ln w="500">
                  <a:solidFill>
                    <a:schemeClr val="tx2">
                      <a:shade val="20000"/>
                      <a:satMod val="120000"/>
                    </a:schemeClr>
                  </a:solidFill>
                </a:ln>
                <a:solidFill>
                  <a:srgbClr val="FF0000"/>
                </a:solidFill>
              </a:rPr>
              <a:t>The set up to promote angled support</a:t>
            </a:r>
            <a:endParaRPr lang="en-US" sz="2400" dirty="0">
              <a:solidFill>
                <a:srgbClr val="FF0000"/>
              </a:solidFill>
            </a:endParaRPr>
          </a:p>
        </p:txBody>
      </p:sp>
      <p:grpSp>
        <p:nvGrpSpPr>
          <p:cNvPr id="2" name="Group 280"/>
          <p:cNvGrpSpPr>
            <a:grpSpLocks/>
          </p:cNvGrpSpPr>
          <p:nvPr/>
        </p:nvGrpSpPr>
        <p:grpSpPr bwMode="auto">
          <a:xfrm>
            <a:off x="4648200" y="2895600"/>
            <a:ext cx="228600" cy="228600"/>
            <a:chOff x="0" y="0"/>
            <a:chExt cx="89" cy="85"/>
          </a:xfrm>
        </p:grpSpPr>
        <p:sp>
          <p:nvSpPr>
            <p:cNvPr id="305198" name="Freeform 281"/>
            <p:cNvSpPr>
              <a:spLocks/>
            </p:cNvSpPr>
            <p:nvPr/>
          </p:nvSpPr>
          <p:spPr bwMode="auto">
            <a:xfrm>
              <a:off x="0" y="0"/>
              <a:ext cx="89" cy="8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21600" y="10865"/>
                  </a:moveTo>
                  <a:lnTo>
                    <a:pt x="21600" y="9818"/>
                  </a:lnTo>
                  <a:lnTo>
                    <a:pt x="21469" y="8902"/>
                  </a:lnTo>
                  <a:lnTo>
                    <a:pt x="21207" y="7985"/>
                  </a:lnTo>
                  <a:lnTo>
                    <a:pt x="20945" y="7069"/>
                  </a:lnTo>
                  <a:lnTo>
                    <a:pt x="20553" y="6153"/>
                  </a:lnTo>
                  <a:lnTo>
                    <a:pt x="20029" y="5367"/>
                  </a:lnTo>
                  <a:lnTo>
                    <a:pt x="19636" y="4713"/>
                  </a:lnTo>
                  <a:lnTo>
                    <a:pt x="19113" y="3796"/>
                  </a:lnTo>
                  <a:lnTo>
                    <a:pt x="18458" y="3142"/>
                  </a:lnTo>
                  <a:lnTo>
                    <a:pt x="17804" y="2487"/>
                  </a:lnTo>
                  <a:lnTo>
                    <a:pt x="16887" y="1964"/>
                  </a:lnTo>
                  <a:lnTo>
                    <a:pt x="16233" y="1440"/>
                  </a:lnTo>
                  <a:lnTo>
                    <a:pt x="15447" y="1047"/>
                  </a:lnTo>
                  <a:lnTo>
                    <a:pt x="14531" y="655"/>
                  </a:lnTo>
                  <a:lnTo>
                    <a:pt x="13615" y="262"/>
                  </a:lnTo>
                  <a:lnTo>
                    <a:pt x="12698" y="131"/>
                  </a:lnTo>
                  <a:lnTo>
                    <a:pt x="11782" y="0"/>
                  </a:lnTo>
                  <a:lnTo>
                    <a:pt x="10735" y="0"/>
                  </a:lnTo>
                  <a:lnTo>
                    <a:pt x="9818" y="0"/>
                  </a:lnTo>
                  <a:lnTo>
                    <a:pt x="8902" y="131"/>
                  </a:lnTo>
                  <a:lnTo>
                    <a:pt x="7985" y="262"/>
                  </a:lnTo>
                  <a:lnTo>
                    <a:pt x="7069" y="655"/>
                  </a:lnTo>
                  <a:lnTo>
                    <a:pt x="6153" y="1047"/>
                  </a:lnTo>
                  <a:lnTo>
                    <a:pt x="5367" y="1440"/>
                  </a:lnTo>
                  <a:lnTo>
                    <a:pt x="4582" y="1833"/>
                  </a:lnTo>
                  <a:lnTo>
                    <a:pt x="3796" y="2487"/>
                  </a:lnTo>
                  <a:lnTo>
                    <a:pt x="3142" y="3011"/>
                  </a:lnTo>
                  <a:lnTo>
                    <a:pt x="2487" y="3796"/>
                  </a:lnTo>
                  <a:lnTo>
                    <a:pt x="1833" y="4451"/>
                  </a:lnTo>
                  <a:lnTo>
                    <a:pt x="1571" y="5367"/>
                  </a:lnTo>
                  <a:lnTo>
                    <a:pt x="1047" y="6153"/>
                  </a:lnTo>
                  <a:lnTo>
                    <a:pt x="524" y="7069"/>
                  </a:lnTo>
                  <a:lnTo>
                    <a:pt x="393" y="7855"/>
                  </a:lnTo>
                  <a:lnTo>
                    <a:pt x="0" y="8902"/>
                  </a:lnTo>
                  <a:lnTo>
                    <a:pt x="0" y="9687"/>
                  </a:lnTo>
                  <a:lnTo>
                    <a:pt x="0" y="10735"/>
                  </a:lnTo>
                  <a:lnTo>
                    <a:pt x="0" y="11651"/>
                  </a:lnTo>
                  <a:lnTo>
                    <a:pt x="0" y="12567"/>
                  </a:lnTo>
                  <a:lnTo>
                    <a:pt x="131" y="13615"/>
                  </a:lnTo>
                  <a:lnTo>
                    <a:pt x="524" y="14400"/>
                  </a:lnTo>
                  <a:lnTo>
                    <a:pt x="785" y="15185"/>
                  </a:lnTo>
                  <a:lnTo>
                    <a:pt x="1309" y="16102"/>
                  </a:lnTo>
                  <a:lnTo>
                    <a:pt x="1833" y="16887"/>
                  </a:lnTo>
                  <a:lnTo>
                    <a:pt x="2356" y="17804"/>
                  </a:lnTo>
                  <a:lnTo>
                    <a:pt x="3011" y="18458"/>
                  </a:lnTo>
                  <a:lnTo>
                    <a:pt x="3665" y="18982"/>
                  </a:lnTo>
                  <a:lnTo>
                    <a:pt x="4582" y="19636"/>
                  </a:lnTo>
                  <a:lnTo>
                    <a:pt x="5236" y="20029"/>
                  </a:lnTo>
                  <a:lnTo>
                    <a:pt x="6022" y="20553"/>
                  </a:lnTo>
                  <a:lnTo>
                    <a:pt x="7069" y="20945"/>
                  </a:lnTo>
                  <a:lnTo>
                    <a:pt x="7855" y="21207"/>
                  </a:lnTo>
                  <a:lnTo>
                    <a:pt x="8771" y="21469"/>
                  </a:lnTo>
                  <a:lnTo>
                    <a:pt x="9687" y="21600"/>
                  </a:lnTo>
                  <a:lnTo>
                    <a:pt x="10604" y="21600"/>
                  </a:lnTo>
                  <a:lnTo>
                    <a:pt x="11520" y="21600"/>
                  </a:lnTo>
                  <a:lnTo>
                    <a:pt x="12567" y="21469"/>
                  </a:lnTo>
                  <a:lnTo>
                    <a:pt x="13353" y="21207"/>
                  </a:lnTo>
                  <a:lnTo>
                    <a:pt x="14400" y="20945"/>
                  </a:lnTo>
                  <a:lnTo>
                    <a:pt x="15185" y="20553"/>
                  </a:lnTo>
                  <a:lnTo>
                    <a:pt x="16102" y="20291"/>
                  </a:lnTo>
                  <a:lnTo>
                    <a:pt x="16887" y="19767"/>
                  </a:lnTo>
                  <a:lnTo>
                    <a:pt x="17542" y="19113"/>
                  </a:lnTo>
                  <a:lnTo>
                    <a:pt x="18196" y="18589"/>
                  </a:lnTo>
                  <a:lnTo>
                    <a:pt x="18982" y="17935"/>
                  </a:lnTo>
                  <a:lnTo>
                    <a:pt x="19636" y="17280"/>
                  </a:lnTo>
                  <a:lnTo>
                    <a:pt x="20029" y="16364"/>
                  </a:lnTo>
                  <a:lnTo>
                    <a:pt x="20422" y="15578"/>
                  </a:lnTo>
                  <a:lnTo>
                    <a:pt x="20945" y="14793"/>
                  </a:lnTo>
                  <a:lnTo>
                    <a:pt x="21076" y="13745"/>
                  </a:lnTo>
                  <a:lnTo>
                    <a:pt x="21469" y="12829"/>
                  </a:lnTo>
                  <a:lnTo>
                    <a:pt x="21600" y="11913"/>
                  </a:lnTo>
                  <a:lnTo>
                    <a:pt x="21600" y="10996"/>
                  </a:lnTo>
                  <a:lnTo>
                    <a:pt x="21600" y="10865"/>
                  </a:lnTo>
                  <a:close/>
                  <a:moveTo>
                    <a:pt x="21600" y="1086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199" name="Freeform 282"/>
            <p:cNvSpPr>
              <a:spLocks/>
            </p:cNvSpPr>
            <p:nvPr/>
          </p:nvSpPr>
          <p:spPr bwMode="auto">
            <a:xfrm>
              <a:off x="2" y="2"/>
              <a:ext cx="84" cy="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21600" y="10869"/>
                  </a:moveTo>
                  <a:lnTo>
                    <a:pt x="21462" y="9768"/>
                  </a:lnTo>
                  <a:lnTo>
                    <a:pt x="21462" y="8943"/>
                  </a:lnTo>
                  <a:lnTo>
                    <a:pt x="21050" y="7842"/>
                  </a:lnTo>
                  <a:lnTo>
                    <a:pt x="20912" y="7017"/>
                  </a:lnTo>
                  <a:lnTo>
                    <a:pt x="20499" y="6191"/>
                  </a:lnTo>
                  <a:lnTo>
                    <a:pt x="20087" y="5228"/>
                  </a:lnTo>
                  <a:lnTo>
                    <a:pt x="19536" y="4540"/>
                  </a:lnTo>
                  <a:lnTo>
                    <a:pt x="18986" y="3715"/>
                  </a:lnTo>
                  <a:lnTo>
                    <a:pt x="18298" y="3027"/>
                  </a:lnTo>
                  <a:lnTo>
                    <a:pt x="17610" y="2476"/>
                  </a:lnTo>
                  <a:lnTo>
                    <a:pt x="16922" y="1789"/>
                  </a:lnTo>
                  <a:lnTo>
                    <a:pt x="15959" y="1238"/>
                  </a:lnTo>
                  <a:lnTo>
                    <a:pt x="15134" y="825"/>
                  </a:lnTo>
                  <a:lnTo>
                    <a:pt x="14171" y="550"/>
                  </a:lnTo>
                  <a:lnTo>
                    <a:pt x="13208" y="275"/>
                  </a:lnTo>
                  <a:lnTo>
                    <a:pt x="12245" y="138"/>
                  </a:lnTo>
                  <a:lnTo>
                    <a:pt x="11282" y="0"/>
                  </a:lnTo>
                  <a:lnTo>
                    <a:pt x="10318" y="0"/>
                  </a:lnTo>
                  <a:lnTo>
                    <a:pt x="9355" y="138"/>
                  </a:lnTo>
                  <a:lnTo>
                    <a:pt x="8392" y="138"/>
                  </a:lnTo>
                  <a:lnTo>
                    <a:pt x="7567" y="550"/>
                  </a:lnTo>
                  <a:lnTo>
                    <a:pt x="6604" y="825"/>
                  </a:lnTo>
                  <a:lnTo>
                    <a:pt x="5778" y="1238"/>
                  </a:lnTo>
                  <a:lnTo>
                    <a:pt x="4953" y="1789"/>
                  </a:lnTo>
                  <a:lnTo>
                    <a:pt x="3990" y="2201"/>
                  </a:lnTo>
                  <a:lnTo>
                    <a:pt x="3302" y="2752"/>
                  </a:lnTo>
                  <a:lnTo>
                    <a:pt x="2752" y="3439"/>
                  </a:lnTo>
                  <a:lnTo>
                    <a:pt x="2064" y="4403"/>
                  </a:lnTo>
                  <a:lnTo>
                    <a:pt x="1513" y="5090"/>
                  </a:lnTo>
                  <a:lnTo>
                    <a:pt x="1101" y="5916"/>
                  </a:lnTo>
                  <a:lnTo>
                    <a:pt x="688" y="6879"/>
                  </a:lnTo>
                  <a:lnTo>
                    <a:pt x="275" y="7704"/>
                  </a:lnTo>
                  <a:lnTo>
                    <a:pt x="138" y="8805"/>
                  </a:lnTo>
                  <a:lnTo>
                    <a:pt x="0" y="9631"/>
                  </a:lnTo>
                  <a:lnTo>
                    <a:pt x="0" y="10731"/>
                  </a:lnTo>
                  <a:lnTo>
                    <a:pt x="0" y="11557"/>
                  </a:lnTo>
                  <a:lnTo>
                    <a:pt x="0" y="12520"/>
                  </a:lnTo>
                  <a:lnTo>
                    <a:pt x="275" y="13483"/>
                  </a:lnTo>
                  <a:lnTo>
                    <a:pt x="550" y="14446"/>
                  </a:lnTo>
                  <a:lnTo>
                    <a:pt x="825" y="15271"/>
                  </a:lnTo>
                  <a:lnTo>
                    <a:pt x="1238" y="16097"/>
                  </a:lnTo>
                  <a:lnTo>
                    <a:pt x="1789" y="16922"/>
                  </a:lnTo>
                  <a:lnTo>
                    <a:pt x="2476" y="17748"/>
                  </a:lnTo>
                  <a:lnTo>
                    <a:pt x="3164" y="18436"/>
                  </a:lnTo>
                  <a:lnTo>
                    <a:pt x="3852" y="19124"/>
                  </a:lnTo>
                  <a:lnTo>
                    <a:pt x="4540" y="19674"/>
                  </a:lnTo>
                  <a:lnTo>
                    <a:pt x="5228" y="20224"/>
                  </a:lnTo>
                  <a:lnTo>
                    <a:pt x="6329" y="20499"/>
                  </a:lnTo>
                  <a:lnTo>
                    <a:pt x="7154" y="20912"/>
                  </a:lnTo>
                  <a:lnTo>
                    <a:pt x="8117" y="21325"/>
                  </a:lnTo>
                  <a:lnTo>
                    <a:pt x="8943" y="21462"/>
                  </a:lnTo>
                  <a:lnTo>
                    <a:pt x="10043" y="21600"/>
                  </a:lnTo>
                  <a:lnTo>
                    <a:pt x="10869" y="21600"/>
                  </a:lnTo>
                  <a:lnTo>
                    <a:pt x="11969" y="21600"/>
                  </a:lnTo>
                  <a:lnTo>
                    <a:pt x="12795" y="21462"/>
                  </a:lnTo>
                  <a:lnTo>
                    <a:pt x="13896" y="21050"/>
                  </a:lnTo>
                  <a:lnTo>
                    <a:pt x="14721" y="20912"/>
                  </a:lnTo>
                  <a:lnTo>
                    <a:pt x="15409" y="20499"/>
                  </a:lnTo>
                  <a:lnTo>
                    <a:pt x="16372" y="20087"/>
                  </a:lnTo>
                  <a:lnTo>
                    <a:pt x="17197" y="19536"/>
                  </a:lnTo>
                  <a:lnTo>
                    <a:pt x="17885" y="18848"/>
                  </a:lnTo>
                  <a:lnTo>
                    <a:pt x="18573" y="18298"/>
                  </a:lnTo>
                  <a:lnTo>
                    <a:pt x="19399" y="17610"/>
                  </a:lnTo>
                  <a:lnTo>
                    <a:pt x="19811" y="16647"/>
                  </a:lnTo>
                  <a:lnTo>
                    <a:pt x="20362" y="15822"/>
                  </a:lnTo>
                  <a:lnTo>
                    <a:pt x="20775" y="14996"/>
                  </a:lnTo>
                  <a:lnTo>
                    <a:pt x="21050" y="14033"/>
                  </a:lnTo>
                  <a:lnTo>
                    <a:pt x="21325" y="13208"/>
                  </a:lnTo>
                  <a:lnTo>
                    <a:pt x="21462" y="12107"/>
                  </a:lnTo>
                  <a:lnTo>
                    <a:pt x="21600" y="11282"/>
                  </a:lnTo>
                  <a:lnTo>
                    <a:pt x="21600" y="10869"/>
                  </a:lnTo>
                  <a:close/>
                  <a:moveTo>
                    <a:pt x="21600" y="10869"/>
                  </a:moveTo>
                </a:path>
              </a:pathLst>
            </a:custGeom>
            <a:solidFill>
              <a:srgbClr val="010180"/>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0" name="Freeform 283"/>
            <p:cNvSpPr>
              <a:spLocks/>
            </p:cNvSpPr>
            <p:nvPr/>
          </p:nvSpPr>
          <p:spPr bwMode="auto">
            <a:xfrm>
              <a:off x="8" y="31"/>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5641"/>
                  </a:moveTo>
                  <a:lnTo>
                    <a:pt x="20736" y="13779"/>
                  </a:lnTo>
                  <a:lnTo>
                    <a:pt x="19440" y="12290"/>
                  </a:lnTo>
                  <a:lnTo>
                    <a:pt x="19008" y="10800"/>
                  </a:lnTo>
                  <a:lnTo>
                    <a:pt x="18576" y="9310"/>
                  </a:lnTo>
                  <a:lnTo>
                    <a:pt x="18576" y="7448"/>
                  </a:lnTo>
                  <a:lnTo>
                    <a:pt x="17712" y="5959"/>
                  </a:lnTo>
                  <a:lnTo>
                    <a:pt x="17712" y="4469"/>
                  </a:lnTo>
                  <a:lnTo>
                    <a:pt x="17280" y="3352"/>
                  </a:lnTo>
                  <a:lnTo>
                    <a:pt x="16848" y="3352"/>
                  </a:lnTo>
                  <a:lnTo>
                    <a:pt x="15984" y="2607"/>
                  </a:lnTo>
                  <a:lnTo>
                    <a:pt x="15552" y="2607"/>
                  </a:lnTo>
                  <a:lnTo>
                    <a:pt x="15120" y="2607"/>
                  </a:lnTo>
                  <a:lnTo>
                    <a:pt x="14688" y="2607"/>
                  </a:lnTo>
                  <a:lnTo>
                    <a:pt x="13392" y="2234"/>
                  </a:lnTo>
                  <a:lnTo>
                    <a:pt x="12960" y="2234"/>
                  </a:lnTo>
                  <a:lnTo>
                    <a:pt x="12096" y="1862"/>
                  </a:lnTo>
                  <a:lnTo>
                    <a:pt x="11664" y="1862"/>
                  </a:lnTo>
                  <a:lnTo>
                    <a:pt x="10800" y="1862"/>
                  </a:lnTo>
                  <a:lnTo>
                    <a:pt x="9936" y="1117"/>
                  </a:lnTo>
                  <a:lnTo>
                    <a:pt x="9504" y="745"/>
                  </a:lnTo>
                  <a:lnTo>
                    <a:pt x="9072" y="745"/>
                  </a:lnTo>
                  <a:lnTo>
                    <a:pt x="8640" y="372"/>
                  </a:lnTo>
                  <a:lnTo>
                    <a:pt x="7776" y="372"/>
                  </a:lnTo>
                  <a:lnTo>
                    <a:pt x="6912" y="0"/>
                  </a:lnTo>
                  <a:lnTo>
                    <a:pt x="5616" y="745"/>
                  </a:lnTo>
                  <a:lnTo>
                    <a:pt x="5184" y="1862"/>
                  </a:lnTo>
                  <a:lnTo>
                    <a:pt x="3888" y="2607"/>
                  </a:lnTo>
                  <a:lnTo>
                    <a:pt x="3456" y="3352"/>
                  </a:lnTo>
                  <a:lnTo>
                    <a:pt x="2160" y="4097"/>
                  </a:lnTo>
                  <a:lnTo>
                    <a:pt x="1728" y="5586"/>
                  </a:lnTo>
                  <a:lnTo>
                    <a:pt x="864" y="6703"/>
                  </a:lnTo>
                  <a:lnTo>
                    <a:pt x="0" y="7448"/>
                  </a:lnTo>
                  <a:lnTo>
                    <a:pt x="864" y="9310"/>
                  </a:lnTo>
                  <a:lnTo>
                    <a:pt x="864" y="10800"/>
                  </a:lnTo>
                  <a:lnTo>
                    <a:pt x="1296" y="12290"/>
                  </a:lnTo>
                  <a:lnTo>
                    <a:pt x="1728" y="13779"/>
                  </a:lnTo>
                  <a:lnTo>
                    <a:pt x="2160" y="15269"/>
                  </a:lnTo>
                  <a:lnTo>
                    <a:pt x="3456" y="16386"/>
                  </a:lnTo>
                  <a:lnTo>
                    <a:pt x="3888" y="17876"/>
                  </a:lnTo>
                  <a:lnTo>
                    <a:pt x="5184" y="19366"/>
                  </a:lnTo>
                  <a:lnTo>
                    <a:pt x="5616" y="19366"/>
                  </a:lnTo>
                  <a:lnTo>
                    <a:pt x="6048" y="19738"/>
                  </a:lnTo>
                  <a:lnTo>
                    <a:pt x="6912" y="20483"/>
                  </a:lnTo>
                  <a:lnTo>
                    <a:pt x="7344" y="20483"/>
                  </a:lnTo>
                  <a:lnTo>
                    <a:pt x="7776" y="20855"/>
                  </a:lnTo>
                  <a:lnTo>
                    <a:pt x="9072" y="20855"/>
                  </a:lnTo>
                  <a:lnTo>
                    <a:pt x="9504" y="21228"/>
                  </a:lnTo>
                  <a:lnTo>
                    <a:pt x="9936" y="21228"/>
                  </a:lnTo>
                  <a:lnTo>
                    <a:pt x="10800" y="21228"/>
                  </a:lnTo>
                  <a:lnTo>
                    <a:pt x="11232" y="21600"/>
                  </a:lnTo>
                  <a:lnTo>
                    <a:pt x="11664" y="21600"/>
                  </a:lnTo>
                  <a:lnTo>
                    <a:pt x="12960" y="21600"/>
                  </a:lnTo>
                  <a:lnTo>
                    <a:pt x="13392" y="21600"/>
                  </a:lnTo>
                  <a:lnTo>
                    <a:pt x="13824" y="21600"/>
                  </a:lnTo>
                  <a:lnTo>
                    <a:pt x="14688" y="21600"/>
                  </a:lnTo>
                  <a:lnTo>
                    <a:pt x="15552" y="21600"/>
                  </a:lnTo>
                  <a:lnTo>
                    <a:pt x="15984" y="20855"/>
                  </a:lnTo>
                  <a:lnTo>
                    <a:pt x="16848" y="20483"/>
                  </a:lnTo>
                  <a:lnTo>
                    <a:pt x="17712" y="19366"/>
                  </a:lnTo>
                  <a:lnTo>
                    <a:pt x="18576" y="18621"/>
                  </a:lnTo>
                  <a:lnTo>
                    <a:pt x="19008" y="17876"/>
                  </a:lnTo>
                  <a:lnTo>
                    <a:pt x="19872" y="17131"/>
                  </a:lnTo>
                  <a:lnTo>
                    <a:pt x="20736" y="16014"/>
                  </a:lnTo>
                  <a:lnTo>
                    <a:pt x="21600" y="15641"/>
                  </a:lnTo>
                  <a:close/>
                  <a:moveTo>
                    <a:pt x="21600" y="15641"/>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1" name="Freeform 284"/>
            <p:cNvSpPr>
              <a:spLocks/>
            </p:cNvSpPr>
            <p:nvPr/>
          </p:nvSpPr>
          <p:spPr bwMode="auto">
            <a:xfrm>
              <a:off x="15" y="10"/>
              <a:ext cx="30"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600"/>
                <a:gd name="T106" fmla="*/ 0 h 21600"/>
                <a:gd name="T107" fmla="*/ 21600 w 21600"/>
                <a:gd name="T108" fmla="*/ 21600 h 21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600" h="21600">
                  <a:moveTo>
                    <a:pt x="10385" y="21600"/>
                  </a:moveTo>
                  <a:lnTo>
                    <a:pt x="9969" y="21600"/>
                  </a:lnTo>
                  <a:lnTo>
                    <a:pt x="9554" y="21168"/>
                  </a:lnTo>
                  <a:lnTo>
                    <a:pt x="8723" y="21168"/>
                  </a:lnTo>
                  <a:lnTo>
                    <a:pt x="7892" y="21168"/>
                  </a:lnTo>
                  <a:lnTo>
                    <a:pt x="7477" y="20736"/>
                  </a:lnTo>
                  <a:lnTo>
                    <a:pt x="6231" y="20736"/>
                  </a:lnTo>
                  <a:lnTo>
                    <a:pt x="5815" y="20736"/>
                  </a:lnTo>
                  <a:lnTo>
                    <a:pt x="4985" y="19872"/>
                  </a:lnTo>
                  <a:lnTo>
                    <a:pt x="4569" y="19440"/>
                  </a:lnTo>
                  <a:lnTo>
                    <a:pt x="4154" y="19440"/>
                  </a:lnTo>
                  <a:lnTo>
                    <a:pt x="3738" y="19008"/>
                  </a:lnTo>
                  <a:lnTo>
                    <a:pt x="2492" y="19008"/>
                  </a:lnTo>
                  <a:lnTo>
                    <a:pt x="2077" y="19008"/>
                  </a:lnTo>
                  <a:lnTo>
                    <a:pt x="1662" y="18576"/>
                  </a:lnTo>
                  <a:lnTo>
                    <a:pt x="831" y="18576"/>
                  </a:lnTo>
                  <a:lnTo>
                    <a:pt x="415" y="17712"/>
                  </a:lnTo>
                  <a:lnTo>
                    <a:pt x="415" y="16416"/>
                  </a:lnTo>
                  <a:lnTo>
                    <a:pt x="0" y="14688"/>
                  </a:lnTo>
                  <a:lnTo>
                    <a:pt x="0" y="13392"/>
                  </a:lnTo>
                  <a:lnTo>
                    <a:pt x="0" y="11664"/>
                  </a:lnTo>
                  <a:lnTo>
                    <a:pt x="0" y="10800"/>
                  </a:lnTo>
                  <a:lnTo>
                    <a:pt x="415" y="9072"/>
                  </a:lnTo>
                  <a:lnTo>
                    <a:pt x="831" y="7776"/>
                  </a:lnTo>
                  <a:lnTo>
                    <a:pt x="1662" y="6912"/>
                  </a:lnTo>
                  <a:lnTo>
                    <a:pt x="2492" y="5616"/>
                  </a:lnTo>
                  <a:lnTo>
                    <a:pt x="3738" y="4752"/>
                  </a:lnTo>
                  <a:lnTo>
                    <a:pt x="4569" y="3888"/>
                  </a:lnTo>
                  <a:lnTo>
                    <a:pt x="5815" y="3024"/>
                  </a:lnTo>
                  <a:lnTo>
                    <a:pt x="6646" y="2592"/>
                  </a:lnTo>
                  <a:lnTo>
                    <a:pt x="7892" y="1296"/>
                  </a:lnTo>
                  <a:lnTo>
                    <a:pt x="9554" y="864"/>
                  </a:lnTo>
                  <a:lnTo>
                    <a:pt x="10385" y="0"/>
                  </a:lnTo>
                  <a:lnTo>
                    <a:pt x="11215" y="864"/>
                  </a:lnTo>
                  <a:lnTo>
                    <a:pt x="11631" y="864"/>
                  </a:lnTo>
                  <a:lnTo>
                    <a:pt x="12046" y="864"/>
                  </a:lnTo>
                  <a:lnTo>
                    <a:pt x="13292" y="864"/>
                  </a:lnTo>
                  <a:lnTo>
                    <a:pt x="13708" y="1296"/>
                  </a:lnTo>
                  <a:lnTo>
                    <a:pt x="14123" y="1296"/>
                  </a:lnTo>
                  <a:lnTo>
                    <a:pt x="14954" y="1728"/>
                  </a:lnTo>
                  <a:lnTo>
                    <a:pt x="15785" y="1728"/>
                  </a:lnTo>
                  <a:lnTo>
                    <a:pt x="16200" y="2592"/>
                  </a:lnTo>
                  <a:lnTo>
                    <a:pt x="17031" y="2592"/>
                  </a:lnTo>
                  <a:lnTo>
                    <a:pt x="17862" y="3024"/>
                  </a:lnTo>
                  <a:lnTo>
                    <a:pt x="18277" y="3456"/>
                  </a:lnTo>
                  <a:lnTo>
                    <a:pt x="19108" y="3888"/>
                  </a:lnTo>
                  <a:lnTo>
                    <a:pt x="19938" y="3888"/>
                  </a:lnTo>
                  <a:lnTo>
                    <a:pt x="20769" y="4752"/>
                  </a:lnTo>
                  <a:lnTo>
                    <a:pt x="21600" y="5184"/>
                  </a:lnTo>
                  <a:lnTo>
                    <a:pt x="21600" y="7344"/>
                  </a:lnTo>
                  <a:lnTo>
                    <a:pt x="21600" y="9072"/>
                  </a:lnTo>
                  <a:lnTo>
                    <a:pt x="21185" y="11232"/>
                  </a:lnTo>
                  <a:lnTo>
                    <a:pt x="21185" y="13392"/>
                  </a:lnTo>
                  <a:lnTo>
                    <a:pt x="20769" y="13824"/>
                  </a:lnTo>
                  <a:lnTo>
                    <a:pt x="19938" y="14688"/>
                  </a:lnTo>
                  <a:lnTo>
                    <a:pt x="19108" y="14688"/>
                  </a:lnTo>
                  <a:lnTo>
                    <a:pt x="18277" y="15120"/>
                  </a:lnTo>
                  <a:lnTo>
                    <a:pt x="17446" y="15552"/>
                  </a:lnTo>
                  <a:lnTo>
                    <a:pt x="17031" y="16416"/>
                  </a:lnTo>
                  <a:lnTo>
                    <a:pt x="16200" y="16848"/>
                  </a:lnTo>
                  <a:lnTo>
                    <a:pt x="15785" y="17280"/>
                  </a:lnTo>
                  <a:lnTo>
                    <a:pt x="14954" y="17712"/>
                  </a:lnTo>
                  <a:lnTo>
                    <a:pt x="14123" y="18576"/>
                  </a:lnTo>
                  <a:lnTo>
                    <a:pt x="13708" y="19008"/>
                  </a:lnTo>
                  <a:lnTo>
                    <a:pt x="13292" y="19440"/>
                  </a:lnTo>
                  <a:lnTo>
                    <a:pt x="12462" y="19872"/>
                  </a:lnTo>
                  <a:lnTo>
                    <a:pt x="11631" y="20736"/>
                  </a:lnTo>
                  <a:lnTo>
                    <a:pt x="11215" y="21168"/>
                  </a:lnTo>
                  <a:lnTo>
                    <a:pt x="10385" y="21600"/>
                  </a:lnTo>
                  <a:close/>
                  <a:moveTo>
                    <a:pt x="10385"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2" name="Freeform 285"/>
            <p:cNvSpPr>
              <a:spLocks/>
            </p:cNvSpPr>
            <p:nvPr/>
          </p:nvSpPr>
          <p:spPr bwMode="auto">
            <a:xfrm>
              <a:off x="8" y="4"/>
              <a:ext cx="26" cy="1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0"/>
                <a:gd name="T127" fmla="*/ 0 h 21600"/>
                <a:gd name="T128" fmla="*/ 21600 w 21600"/>
                <a:gd name="T129" fmla="*/ 21600 h 216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0" h="21600">
                  <a:moveTo>
                    <a:pt x="0" y="21600"/>
                  </a:moveTo>
                  <a:lnTo>
                    <a:pt x="900" y="20925"/>
                  </a:lnTo>
                  <a:lnTo>
                    <a:pt x="2250" y="19575"/>
                  </a:lnTo>
                  <a:lnTo>
                    <a:pt x="2700" y="19575"/>
                  </a:lnTo>
                  <a:lnTo>
                    <a:pt x="4050" y="18900"/>
                  </a:lnTo>
                  <a:lnTo>
                    <a:pt x="4500" y="18900"/>
                  </a:lnTo>
                  <a:lnTo>
                    <a:pt x="5400" y="18225"/>
                  </a:lnTo>
                  <a:lnTo>
                    <a:pt x="6300" y="18225"/>
                  </a:lnTo>
                  <a:lnTo>
                    <a:pt x="7200" y="16875"/>
                  </a:lnTo>
                  <a:lnTo>
                    <a:pt x="8550" y="15525"/>
                  </a:lnTo>
                  <a:lnTo>
                    <a:pt x="9450" y="14850"/>
                  </a:lnTo>
                  <a:lnTo>
                    <a:pt x="10800" y="12825"/>
                  </a:lnTo>
                  <a:lnTo>
                    <a:pt x="11700" y="11475"/>
                  </a:lnTo>
                  <a:lnTo>
                    <a:pt x="13050" y="10125"/>
                  </a:lnTo>
                  <a:lnTo>
                    <a:pt x="14850" y="9450"/>
                  </a:lnTo>
                  <a:lnTo>
                    <a:pt x="15750" y="7425"/>
                  </a:lnTo>
                  <a:lnTo>
                    <a:pt x="17100" y="6750"/>
                  </a:lnTo>
                  <a:lnTo>
                    <a:pt x="17550" y="6075"/>
                  </a:lnTo>
                  <a:lnTo>
                    <a:pt x="18450" y="5400"/>
                  </a:lnTo>
                  <a:lnTo>
                    <a:pt x="18900" y="3375"/>
                  </a:lnTo>
                  <a:lnTo>
                    <a:pt x="19350" y="2700"/>
                  </a:lnTo>
                  <a:lnTo>
                    <a:pt x="19800" y="1350"/>
                  </a:lnTo>
                  <a:lnTo>
                    <a:pt x="20700" y="675"/>
                  </a:lnTo>
                  <a:lnTo>
                    <a:pt x="21150" y="0"/>
                  </a:lnTo>
                  <a:lnTo>
                    <a:pt x="21600" y="0"/>
                  </a:lnTo>
                  <a:lnTo>
                    <a:pt x="19800" y="0"/>
                  </a:lnTo>
                  <a:lnTo>
                    <a:pt x="18900" y="675"/>
                  </a:lnTo>
                  <a:lnTo>
                    <a:pt x="17100" y="1350"/>
                  </a:lnTo>
                  <a:lnTo>
                    <a:pt x="15750" y="1350"/>
                  </a:lnTo>
                  <a:lnTo>
                    <a:pt x="14400" y="3375"/>
                  </a:lnTo>
                  <a:lnTo>
                    <a:pt x="12600" y="4050"/>
                  </a:lnTo>
                  <a:lnTo>
                    <a:pt x="11250" y="5400"/>
                  </a:lnTo>
                  <a:lnTo>
                    <a:pt x="9450" y="6750"/>
                  </a:lnTo>
                  <a:lnTo>
                    <a:pt x="8550" y="8775"/>
                  </a:lnTo>
                  <a:lnTo>
                    <a:pt x="7200" y="9450"/>
                  </a:lnTo>
                  <a:lnTo>
                    <a:pt x="5400" y="11475"/>
                  </a:lnTo>
                  <a:lnTo>
                    <a:pt x="4500" y="12825"/>
                  </a:lnTo>
                  <a:lnTo>
                    <a:pt x="3150" y="15525"/>
                  </a:lnTo>
                  <a:lnTo>
                    <a:pt x="2250" y="16875"/>
                  </a:lnTo>
                  <a:lnTo>
                    <a:pt x="900" y="18900"/>
                  </a:lnTo>
                  <a:lnTo>
                    <a:pt x="0" y="21600"/>
                  </a:lnTo>
                  <a:close/>
                  <a:moveTo>
                    <a:pt x="0"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3" name="Freeform 286"/>
            <p:cNvSpPr>
              <a:spLocks/>
            </p:cNvSpPr>
            <p:nvPr/>
          </p:nvSpPr>
          <p:spPr bwMode="auto">
            <a:xfrm>
              <a:off x="45" y="10"/>
              <a:ext cx="28"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0" y="13050"/>
                  </a:moveTo>
                  <a:lnTo>
                    <a:pt x="0" y="10800"/>
                  </a:lnTo>
                  <a:lnTo>
                    <a:pt x="0" y="8550"/>
                  </a:lnTo>
                  <a:lnTo>
                    <a:pt x="0" y="6750"/>
                  </a:lnTo>
                  <a:lnTo>
                    <a:pt x="0" y="4500"/>
                  </a:lnTo>
                  <a:lnTo>
                    <a:pt x="831" y="4050"/>
                  </a:lnTo>
                  <a:lnTo>
                    <a:pt x="1246" y="3150"/>
                  </a:lnTo>
                  <a:lnTo>
                    <a:pt x="1662" y="2700"/>
                  </a:lnTo>
                  <a:lnTo>
                    <a:pt x="2492" y="2700"/>
                  </a:lnTo>
                  <a:lnTo>
                    <a:pt x="2908" y="2250"/>
                  </a:lnTo>
                  <a:lnTo>
                    <a:pt x="3323" y="1800"/>
                  </a:lnTo>
                  <a:lnTo>
                    <a:pt x="4569" y="1800"/>
                  </a:lnTo>
                  <a:lnTo>
                    <a:pt x="4985" y="900"/>
                  </a:lnTo>
                  <a:lnTo>
                    <a:pt x="5400" y="900"/>
                  </a:lnTo>
                  <a:lnTo>
                    <a:pt x="5815" y="900"/>
                  </a:lnTo>
                  <a:lnTo>
                    <a:pt x="6646" y="450"/>
                  </a:lnTo>
                  <a:lnTo>
                    <a:pt x="7062" y="450"/>
                  </a:lnTo>
                  <a:lnTo>
                    <a:pt x="7477" y="450"/>
                  </a:lnTo>
                  <a:lnTo>
                    <a:pt x="8723" y="0"/>
                  </a:lnTo>
                  <a:lnTo>
                    <a:pt x="9138" y="0"/>
                  </a:lnTo>
                  <a:lnTo>
                    <a:pt x="9554" y="0"/>
                  </a:lnTo>
                  <a:lnTo>
                    <a:pt x="10800" y="450"/>
                  </a:lnTo>
                  <a:lnTo>
                    <a:pt x="11215" y="450"/>
                  </a:lnTo>
                  <a:lnTo>
                    <a:pt x="12046" y="900"/>
                  </a:lnTo>
                  <a:lnTo>
                    <a:pt x="12877" y="1800"/>
                  </a:lnTo>
                  <a:lnTo>
                    <a:pt x="13292" y="1800"/>
                  </a:lnTo>
                  <a:lnTo>
                    <a:pt x="14123" y="2250"/>
                  </a:lnTo>
                  <a:lnTo>
                    <a:pt x="14954" y="2700"/>
                  </a:lnTo>
                  <a:lnTo>
                    <a:pt x="15785" y="3150"/>
                  </a:lnTo>
                  <a:lnTo>
                    <a:pt x="16200" y="4050"/>
                  </a:lnTo>
                  <a:lnTo>
                    <a:pt x="17031" y="4500"/>
                  </a:lnTo>
                  <a:lnTo>
                    <a:pt x="17862" y="4950"/>
                  </a:lnTo>
                  <a:lnTo>
                    <a:pt x="18277" y="5400"/>
                  </a:lnTo>
                  <a:lnTo>
                    <a:pt x="18692" y="6300"/>
                  </a:lnTo>
                  <a:lnTo>
                    <a:pt x="19108" y="6750"/>
                  </a:lnTo>
                  <a:lnTo>
                    <a:pt x="19938" y="6750"/>
                  </a:lnTo>
                  <a:lnTo>
                    <a:pt x="20354" y="8100"/>
                  </a:lnTo>
                  <a:lnTo>
                    <a:pt x="20769" y="10350"/>
                  </a:lnTo>
                  <a:lnTo>
                    <a:pt x="21600" y="13050"/>
                  </a:lnTo>
                  <a:lnTo>
                    <a:pt x="21600" y="16200"/>
                  </a:lnTo>
                  <a:lnTo>
                    <a:pt x="20354" y="18900"/>
                  </a:lnTo>
                  <a:lnTo>
                    <a:pt x="19938" y="19350"/>
                  </a:lnTo>
                  <a:lnTo>
                    <a:pt x="19108" y="19350"/>
                  </a:lnTo>
                  <a:lnTo>
                    <a:pt x="18692" y="19800"/>
                  </a:lnTo>
                  <a:lnTo>
                    <a:pt x="18277" y="19800"/>
                  </a:lnTo>
                  <a:lnTo>
                    <a:pt x="17862" y="20700"/>
                  </a:lnTo>
                  <a:lnTo>
                    <a:pt x="16615" y="20700"/>
                  </a:lnTo>
                  <a:lnTo>
                    <a:pt x="16200" y="20700"/>
                  </a:lnTo>
                  <a:lnTo>
                    <a:pt x="15785" y="20700"/>
                  </a:lnTo>
                  <a:lnTo>
                    <a:pt x="14954" y="21150"/>
                  </a:lnTo>
                  <a:lnTo>
                    <a:pt x="14538" y="21150"/>
                  </a:lnTo>
                  <a:lnTo>
                    <a:pt x="13292" y="21150"/>
                  </a:lnTo>
                  <a:lnTo>
                    <a:pt x="12877" y="21600"/>
                  </a:lnTo>
                  <a:lnTo>
                    <a:pt x="12462" y="21600"/>
                  </a:lnTo>
                  <a:lnTo>
                    <a:pt x="12046" y="21600"/>
                  </a:lnTo>
                  <a:lnTo>
                    <a:pt x="11215" y="21600"/>
                  </a:lnTo>
                  <a:lnTo>
                    <a:pt x="10800" y="21600"/>
                  </a:lnTo>
                  <a:lnTo>
                    <a:pt x="9554" y="21150"/>
                  </a:lnTo>
                  <a:lnTo>
                    <a:pt x="9138" y="20700"/>
                  </a:lnTo>
                  <a:lnTo>
                    <a:pt x="8723" y="19800"/>
                  </a:lnTo>
                  <a:lnTo>
                    <a:pt x="8308" y="19350"/>
                  </a:lnTo>
                  <a:lnTo>
                    <a:pt x="7477" y="18900"/>
                  </a:lnTo>
                  <a:lnTo>
                    <a:pt x="6646" y="18450"/>
                  </a:lnTo>
                  <a:lnTo>
                    <a:pt x="5815" y="17550"/>
                  </a:lnTo>
                  <a:lnTo>
                    <a:pt x="5400" y="17100"/>
                  </a:lnTo>
                  <a:lnTo>
                    <a:pt x="4569" y="16650"/>
                  </a:lnTo>
                  <a:lnTo>
                    <a:pt x="3738" y="16200"/>
                  </a:lnTo>
                  <a:lnTo>
                    <a:pt x="3323" y="15300"/>
                  </a:lnTo>
                  <a:lnTo>
                    <a:pt x="2908" y="15300"/>
                  </a:lnTo>
                  <a:lnTo>
                    <a:pt x="2492" y="14850"/>
                  </a:lnTo>
                  <a:lnTo>
                    <a:pt x="1662" y="14400"/>
                  </a:lnTo>
                  <a:lnTo>
                    <a:pt x="831" y="13500"/>
                  </a:lnTo>
                  <a:lnTo>
                    <a:pt x="0" y="13050"/>
                  </a:lnTo>
                  <a:close/>
                  <a:moveTo>
                    <a:pt x="0" y="1305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4" name="Freeform 287"/>
            <p:cNvSpPr>
              <a:spLocks/>
            </p:cNvSpPr>
            <p:nvPr/>
          </p:nvSpPr>
          <p:spPr bwMode="auto">
            <a:xfrm>
              <a:off x="52" y="4"/>
              <a:ext cx="28" cy="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w 21600"/>
                <a:gd name="T95" fmla="*/ 0 h 21600"/>
                <a:gd name="T96" fmla="*/ 0 w 21600"/>
                <a:gd name="T97" fmla="*/ 0 h 21600"/>
                <a:gd name="T98" fmla="*/ 0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600"/>
                <a:gd name="T151" fmla="*/ 0 h 21600"/>
                <a:gd name="T152" fmla="*/ 21600 w 21600"/>
                <a:gd name="T153" fmla="*/ 21600 h 2160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600" h="21600">
                  <a:moveTo>
                    <a:pt x="5082" y="7005"/>
                  </a:moveTo>
                  <a:lnTo>
                    <a:pt x="5506" y="7005"/>
                  </a:lnTo>
                  <a:lnTo>
                    <a:pt x="6776" y="8173"/>
                  </a:lnTo>
                  <a:lnTo>
                    <a:pt x="7200" y="8173"/>
                  </a:lnTo>
                  <a:lnTo>
                    <a:pt x="7624" y="8757"/>
                  </a:lnTo>
                  <a:lnTo>
                    <a:pt x="8047" y="8757"/>
                  </a:lnTo>
                  <a:lnTo>
                    <a:pt x="9318" y="9341"/>
                  </a:lnTo>
                  <a:lnTo>
                    <a:pt x="9741" y="10508"/>
                  </a:lnTo>
                  <a:lnTo>
                    <a:pt x="10588" y="11092"/>
                  </a:lnTo>
                  <a:lnTo>
                    <a:pt x="11435" y="11676"/>
                  </a:lnTo>
                  <a:lnTo>
                    <a:pt x="11859" y="12259"/>
                  </a:lnTo>
                  <a:lnTo>
                    <a:pt x="12706" y="13427"/>
                  </a:lnTo>
                  <a:lnTo>
                    <a:pt x="13553" y="14011"/>
                  </a:lnTo>
                  <a:lnTo>
                    <a:pt x="13976" y="14595"/>
                  </a:lnTo>
                  <a:lnTo>
                    <a:pt x="14824" y="15178"/>
                  </a:lnTo>
                  <a:lnTo>
                    <a:pt x="15247" y="16346"/>
                  </a:lnTo>
                  <a:lnTo>
                    <a:pt x="16518" y="17514"/>
                  </a:lnTo>
                  <a:lnTo>
                    <a:pt x="16941" y="17514"/>
                  </a:lnTo>
                  <a:lnTo>
                    <a:pt x="17365" y="17514"/>
                  </a:lnTo>
                  <a:lnTo>
                    <a:pt x="18635" y="18681"/>
                  </a:lnTo>
                  <a:lnTo>
                    <a:pt x="19059" y="18681"/>
                  </a:lnTo>
                  <a:lnTo>
                    <a:pt x="19482" y="19265"/>
                  </a:lnTo>
                  <a:lnTo>
                    <a:pt x="20329" y="19849"/>
                  </a:lnTo>
                  <a:lnTo>
                    <a:pt x="21176" y="20432"/>
                  </a:lnTo>
                  <a:lnTo>
                    <a:pt x="21600" y="21600"/>
                  </a:lnTo>
                  <a:lnTo>
                    <a:pt x="20753" y="18681"/>
                  </a:lnTo>
                  <a:lnTo>
                    <a:pt x="19482" y="16930"/>
                  </a:lnTo>
                  <a:lnTo>
                    <a:pt x="18635" y="14595"/>
                  </a:lnTo>
                  <a:lnTo>
                    <a:pt x="17365" y="12259"/>
                  </a:lnTo>
                  <a:lnTo>
                    <a:pt x="15671" y="10508"/>
                  </a:lnTo>
                  <a:lnTo>
                    <a:pt x="13976" y="8757"/>
                  </a:lnTo>
                  <a:lnTo>
                    <a:pt x="13129" y="7005"/>
                  </a:lnTo>
                  <a:lnTo>
                    <a:pt x="11435" y="5838"/>
                  </a:lnTo>
                  <a:lnTo>
                    <a:pt x="9741" y="5254"/>
                  </a:lnTo>
                  <a:lnTo>
                    <a:pt x="8047" y="3503"/>
                  </a:lnTo>
                  <a:lnTo>
                    <a:pt x="7200" y="2919"/>
                  </a:lnTo>
                  <a:lnTo>
                    <a:pt x="5506" y="1751"/>
                  </a:lnTo>
                  <a:lnTo>
                    <a:pt x="3812" y="1168"/>
                  </a:lnTo>
                  <a:lnTo>
                    <a:pt x="2965" y="584"/>
                  </a:lnTo>
                  <a:lnTo>
                    <a:pt x="1694" y="0"/>
                  </a:lnTo>
                  <a:lnTo>
                    <a:pt x="0" y="0"/>
                  </a:lnTo>
                  <a:lnTo>
                    <a:pt x="1271" y="584"/>
                  </a:lnTo>
                  <a:lnTo>
                    <a:pt x="1694" y="1168"/>
                  </a:lnTo>
                  <a:lnTo>
                    <a:pt x="2118" y="1751"/>
                  </a:lnTo>
                  <a:lnTo>
                    <a:pt x="2965" y="2919"/>
                  </a:lnTo>
                  <a:lnTo>
                    <a:pt x="3388" y="3503"/>
                  </a:lnTo>
                  <a:lnTo>
                    <a:pt x="3812" y="5254"/>
                  </a:lnTo>
                  <a:lnTo>
                    <a:pt x="4235" y="5838"/>
                  </a:lnTo>
                  <a:lnTo>
                    <a:pt x="5082" y="7005"/>
                  </a:lnTo>
                  <a:close/>
                  <a:moveTo>
                    <a:pt x="5082" y="700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5" name="Freeform 288"/>
            <p:cNvSpPr>
              <a:spLocks/>
            </p:cNvSpPr>
            <p:nvPr/>
          </p:nvSpPr>
          <p:spPr bwMode="auto">
            <a:xfrm>
              <a:off x="54" y="33"/>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0" y="13912"/>
                  </a:moveTo>
                  <a:lnTo>
                    <a:pt x="460" y="12447"/>
                  </a:lnTo>
                  <a:lnTo>
                    <a:pt x="1379" y="10983"/>
                  </a:lnTo>
                  <a:lnTo>
                    <a:pt x="1838" y="9519"/>
                  </a:lnTo>
                  <a:lnTo>
                    <a:pt x="2298" y="8054"/>
                  </a:lnTo>
                  <a:lnTo>
                    <a:pt x="2757" y="6590"/>
                  </a:lnTo>
                  <a:lnTo>
                    <a:pt x="2757" y="5492"/>
                  </a:lnTo>
                  <a:lnTo>
                    <a:pt x="3677" y="4027"/>
                  </a:lnTo>
                  <a:lnTo>
                    <a:pt x="4136" y="2563"/>
                  </a:lnTo>
                  <a:lnTo>
                    <a:pt x="4596" y="2563"/>
                  </a:lnTo>
                  <a:lnTo>
                    <a:pt x="5515" y="2197"/>
                  </a:lnTo>
                  <a:lnTo>
                    <a:pt x="5974" y="2197"/>
                  </a:lnTo>
                  <a:lnTo>
                    <a:pt x="6434" y="2197"/>
                  </a:lnTo>
                  <a:lnTo>
                    <a:pt x="7813" y="2197"/>
                  </a:lnTo>
                  <a:lnTo>
                    <a:pt x="8272" y="1464"/>
                  </a:lnTo>
                  <a:lnTo>
                    <a:pt x="8732" y="1464"/>
                  </a:lnTo>
                  <a:lnTo>
                    <a:pt x="9651" y="1464"/>
                  </a:lnTo>
                  <a:lnTo>
                    <a:pt x="10570" y="1098"/>
                  </a:lnTo>
                  <a:lnTo>
                    <a:pt x="11030" y="1098"/>
                  </a:lnTo>
                  <a:lnTo>
                    <a:pt x="11949" y="1098"/>
                  </a:lnTo>
                  <a:lnTo>
                    <a:pt x="12409" y="732"/>
                  </a:lnTo>
                  <a:lnTo>
                    <a:pt x="12868" y="732"/>
                  </a:lnTo>
                  <a:lnTo>
                    <a:pt x="14247" y="732"/>
                  </a:lnTo>
                  <a:lnTo>
                    <a:pt x="14706" y="0"/>
                  </a:lnTo>
                  <a:lnTo>
                    <a:pt x="15166" y="0"/>
                  </a:lnTo>
                  <a:lnTo>
                    <a:pt x="16545" y="1098"/>
                  </a:lnTo>
                  <a:lnTo>
                    <a:pt x="17464" y="2197"/>
                  </a:lnTo>
                  <a:lnTo>
                    <a:pt x="18383" y="2929"/>
                  </a:lnTo>
                  <a:lnTo>
                    <a:pt x="18843" y="4393"/>
                  </a:lnTo>
                  <a:lnTo>
                    <a:pt x="20221" y="5492"/>
                  </a:lnTo>
                  <a:lnTo>
                    <a:pt x="20681" y="6224"/>
                  </a:lnTo>
                  <a:lnTo>
                    <a:pt x="21140" y="7688"/>
                  </a:lnTo>
                  <a:lnTo>
                    <a:pt x="21600" y="8420"/>
                  </a:lnTo>
                  <a:lnTo>
                    <a:pt x="21600" y="9885"/>
                  </a:lnTo>
                  <a:lnTo>
                    <a:pt x="21600" y="11349"/>
                  </a:lnTo>
                  <a:lnTo>
                    <a:pt x="21600" y="12447"/>
                  </a:lnTo>
                  <a:lnTo>
                    <a:pt x="21140" y="13912"/>
                  </a:lnTo>
                  <a:lnTo>
                    <a:pt x="20681" y="15010"/>
                  </a:lnTo>
                  <a:lnTo>
                    <a:pt x="20221" y="16108"/>
                  </a:lnTo>
                  <a:lnTo>
                    <a:pt x="19302" y="17573"/>
                  </a:lnTo>
                  <a:lnTo>
                    <a:pt x="18383" y="19037"/>
                  </a:lnTo>
                  <a:lnTo>
                    <a:pt x="17464" y="19403"/>
                  </a:lnTo>
                  <a:lnTo>
                    <a:pt x="17004" y="19403"/>
                  </a:lnTo>
                  <a:lnTo>
                    <a:pt x="16085" y="19769"/>
                  </a:lnTo>
                  <a:lnTo>
                    <a:pt x="15166" y="20136"/>
                  </a:lnTo>
                  <a:lnTo>
                    <a:pt x="14706" y="20136"/>
                  </a:lnTo>
                  <a:lnTo>
                    <a:pt x="14247" y="20868"/>
                  </a:lnTo>
                  <a:lnTo>
                    <a:pt x="12868" y="20868"/>
                  </a:lnTo>
                  <a:lnTo>
                    <a:pt x="12409" y="21234"/>
                  </a:lnTo>
                  <a:lnTo>
                    <a:pt x="11949" y="21234"/>
                  </a:lnTo>
                  <a:lnTo>
                    <a:pt x="11030" y="21234"/>
                  </a:lnTo>
                  <a:lnTo>
                    <a:pt x="10111" y="21234"/>
                  </a:lnTo>
                  <a:lnTo>
                    <a:pt x="9651" y="21234"/>
                  </a:lnTo>
                  <a:lnTo>
                    <a:pt x="8272" y="21600"/>
                  </a:lnTo>
                  <a:lnTo>
                    <a:pt x="7813" y="21600"/>
                  </a:lnTo>
                  <a:lnTo>
                    <a:pt x="6434" y="21600"/>
                  </a:lnTo>
                  <a:lnTo>
                    <a:pt x="5974" y="21600"/>
                  </a:lnTo>
                  <a:lnTo>
                    <a:pt x="5515" y="20868"/>
                  </a:lnTo>
                  <a:lnTo>
                    <a:pt x="5515" y="19769"/>
                  </a:lnTo>
                  <a:lnTo>
                    <a:pt x="4136" y="19037"/>
                  </a:lnTo>
                  <a:lnTo>
                    <a:pt x="3677" y="17573"/>
                  </a:lnTo>
                  <a:lnTo>
                    <a:pt x="2298" y="16475"/>
                  </a:lnTo>
                  <a:lnTo>
                    <a:pt x="1838" y="15742"/>
                  </a:lnTo>
                  <a:lnTo>
                    <a:pt x="460" y="14644"/>
                  </a:lnTo>
                  <a:lnTo>
                    <a:pt x="0" y="13912"/>
                  </a:lnTo>
                  <a:close/>
                  <a:moveTo>
                    <a:pt x="0" y="13912"/>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6" name="Freeform 289"/>
            <p:cNvSpPr>
              <a:spLocks/>
            </p:cNvSpPr>
            <p:nvPr/>
          </p:nvSpPr>
          <p:spPr bwMode="auto">
            <a:xfrm>
              <a:off x="28" y="53"/>
              <a:ext cx="32" cy="2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0560"/>
                  </a:moveTo>
                  <a:lnTo>
                    <a:pt x="21234" y="9120"/>
                  </a:lnTo>
                  <a:lnTo>
                    <a:pt x="20868" y="7680"/>
                  </a:lnTo>
                  <a:lnTo>
                    <a:pt x="20136" y="6240"/>
                  </a:lnTo>
                  <a:lnTo>
                    <a:pt x="19769" y="4800"/>
                  </a:lnTo>
                  <a:lnTo>
                    <a:pt x="19403" y="3840"/>
                  </a:lnTo>
                  <a:lnTo>
                    <a:pt x="18305" y="2400"/>
                  </a:lnTo>
                  <a:lnTo>
                    <a:pt x="17939" y="960"/>
                  </a:lnTo>
                  <a:lnTo>
                    <a:pt x="16841" y="0"/>
                  </a:lnTo>
                  <a:lnTo>
                    <a:pt x="16475" y="0"/>
                  </a:lnTo>
                  <a:lnTo>
                    <a:pt x="15742" y="0"/>
                  </a:lnTo>
                  <a:lnTo>
                    <a:pt x="15010" y="0"/>
                  </a:lnTo>
                  <a:lnTo>
                    <a:pt x="14278" y="480"/>
                  </a:lnTo>
                  <a:lnTo>
                    <a:pt x="13912" y="480"/>
                  </a:lnTo>
                  <a:lnTo>
                    <a:pt x="12814" y="480"/>
                  </a:lnTo>
                  <a:lnTo>
                    <a:pt x="12447" y="480"/>
                  </a:lnTo>
                  <a:lnTo>
                    <a:pt x="11349" y="480"/>
                  </a:lnTo>
                  <a:lnTo>
                    <a:pt x="10617" y="480"/>
                  </a:lnTo>
                  <a:lnTo>
                    <a:pt x="9885" y="480"/>
                  </a:lnTo>
                  <a:lnTo>
                    <a:pt x="9153" y="480"/>
                  </a:lnTo>
                  <a:lnTo>
                    <a:pt x="8420" y="480"/>
                  </a:lnTo>
                  <a:lnTo>
                    <a:pt x="7688" y="480"/>
                  </a:lnTo>
                  <a:lnTo>
                    <a:pt x="6590" y="480"/>
                  </a:lnTo>
                  <a:lnTo>
                    <a:pt x="5858" y="480"/>
                  </a:lnTo>
                  <a:lnTo>
                    <a:pt x="5492" y="0"/>
                  </a:lnTo>
                  <a:lnTo>
                    <a:pt x="4393" y="960"/>
                  </a:lnTo>
                  <a:lnTo>
                    <a:pt x="4027" y="2400"/>
                  </a:lnTo>
                  <a:lnTo>
                    <a:pt x="3295" y="3840"/>
                  </a:lnTo>
                  <a:lnTo>
                    <a:pt x="2563" y="4320"/>
                  </a:lnTo>
                  <a:lnTo>
                    <a:pt x="2197" y="4800"/>
                  </a:lnTo>
                  <a:lnTo>
                    <a:pt x="1464" y="6240"/>
                  </a:lnTo>
                  <a:lnTo>
                    <a:pt x="1098" y="7200"/>
                  </a:lnTo>
                  <a:lnTo>
                    <a:pt x="0" y="8640"/>
                  </a:lnTo>
                  <a:lnTo>
                    <a:pt x="732" y="9600"/>
                  </a:lnTo>
                  <a:lnTo>
                    <a:pt x="1464" y="11520"/>
                  </a:lnTo>
                  <a:lnTo>
                    <a:pt x="2197" y="13440"/>
                  </a:lnTo>
                  <a:lnTo>
                    <a:pt x="2563" y="14880"/>
                  </a:lnTo>
                  <a:lnTo>
                    <a:pt x="2929" y="16320"/>
                  </a:lnTo>
                  <a:lnTo>
                    <a:pt x="4027" y="17760"/>
                  </a:lnTo>
                  <a:lnTo>
                    <a:pt x="4759" y="19200"/>
                  </a:lnTo>
                  <a:lnTo>
                    <a:pt x="5492" y="20640"/>
                  </a:lnTo>
                  <a:lnTo>
                    <a:pt x="6224" y="20640"/>
                  </a:lnTo>
                  <a:lnTo>
                    <a:pt x="6590" y="20640"/>
                  </a:lnTo>
                  <a:lnTo>
                    <a:pt x="7688" y="20640"/>
                  </a:lnTo>
                  <a:lnTo>
                    <a:pt x="8420" y="20640"/>
                  </a:lnTo>
                  <a:lnTo>
                    <a:pt x="9153" y="21600"/>
                  </a:lnTo>
                  <a:lnTo>
                    <a:pt x="9885" y="21600"/>
                  </a:lnTo>
                  <a:lnTo>
                    <a:pt x="10617" y="21600"/>
                  </a:lnTo>
                  <a:lnTo>
                    <a:pt x="11349" y="21600"/>
                  </a:lnTo>
                  <a:lnTo>
                    <a:pt x="11715" y="21600"/>
                  </a:lnTo>
                  <a:lnTo>
                    <a:pt x="12814" y="21600"/>
                  </a:lnTo>
                  <a:lnTo>
                    <a:pt x="13180" y="20640"/>
                  </a:lnTo>
                  <a:lnTo>
                    <a:pt x="14278" y="20640"/>
                  </a:lnTo>
                  <a:lnTo>
                    <a:pt x="14644" y="20640"/>
                  </a:lnTo>
                  <a:lnTo>
                    <a:pt x="15742" y="20640"/>
                  </a:lnTo>
                  <a:lnTo>
                    <a:pt x="16475" y="20640"/>
                  </a:lnTo>
                  <a:lnTo>
                    <a:pt x="16841" y="20160"/>
                  </a:lnTo>
                  <a:lnTo>
                    <a:pt x="17939" y="19200"/>
                  </a:lnTo>
                  <a:lnTo>
                    <a:pt x="19037" y="17760"/>
                  </a:lnTo>
                  <a:lnTo>
                    <a:pt x="19403" y="16320"/>
                  </a:lnTo>
                  <a:lnTo>
                    <a:pt x="19769" y="15840"/>
                  </a:lnTo>
                  <a:lnTo>
                    <a:pt x="20136" y="14880"/>
                  </a:lnTo>
                  <a:lnTo>
                    <a:pt x="20868" y="13440"/>
                  </a:lnTo>
                  <a:lnTo>
                    <a:pt x="21234" y="12000"/>
                  </a:lnTo>
                  <a:lnTo>
                    <a:pt x="21600" y="10560"/>
                  </a:lnTo>
                  <a:close/>
                  <a:moveTo>
                    <a:pt x="21600" y="1056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7" name="Freeform 290"/>
            <p:cNvSpPr>
              <a:spLocks/>
            </p:cNvSpPr>
            <p:nvPr/>
          </p:nvSpPr>
          <p:spPr bwMode="auto">
            <a:xfrm>
              <a:off x="2" y="37"/>
              <a:ext cx="10" cy="3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00"/>
                <a:gd name="T115" fmla="*/ 0 h 21600"/>
                <a:gd name="T116" fmla="*/ 21600 w 21600"/>
                <a:gd name="T117" fmla="*/ 21600 h 216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00" h="21600">
                  <a:moveTo>
                    <a:pt x="18655" y="14057"/>
                  </a:moveTo>
                  <a:lnTo>
                    <a:pt x="16691" y="12686"/>
                  </a:lnTo>
                  <a:lnTo>
                    <a:pt x="14727" y="11314"/>
                  </a:lnTo>
                  <a:lnTo>
                    <a:pt x="13745" y="10286"/>
                  </a:lnTo>
                  <a:lnTo>
                    <a:pt x="11782" y="8914"/>
                  </a:lnTo>
                  <a:lnTo>
                    <a:pt x="9818" y="7543"/>
                  </a:lnTo>
                  <a:lnTo>
                    <a:pt x="8836" y="6171"/>
                  </a:lnTo>
                  <a:lnTo>
                    <a:pt x="8836" y="4800"/>
                  </a:lnTo>
                  <a:lnTo>
                    <a:pt x="7855" y="3429"/>
                  </a:lnTo>
                  <a:lnTo>
                    <a:pt x="6873" y="3086"/>
                  </a:lnTo>
                  <a:lnTo>
                    <a:pt x="4909" y="2743"/>
                  </a:lnTo>
                  <a:lnTo>
                    <a:pt x="4909" y="2400"/>
                  </a:lnTo>
                  <a:lnTo>
                    <a:pt x="3927" y="1714"/>
                  </a:lnTo>
                  <a:lnTo>
                    <a:pt x="2945" y="1371"/>
                  </a:lnTo>
                  <a:lnTo>
                    <a:pt x="982" y="343"/>
                  </a:lnTo>
                  <a:lnTo>
                    <a:pt x="0" y="0"/>
                  </a:lnTo>
                  <a:lnTo>
                    <a:pt x="0" y="1714"/>
                  </a:lnTo>
                  <a:lnTo>
                    <a:pt x="0" y="3086"/>
                  </a:lnTo>
                  <a:lnTo>
                    <a:pt x="0" y="4800"/>
                  </a:lnTo>
                  <a:lnTo>
                    <a:pt x="0" y="6171"/>
                  </a:lnTo>
                  <a:lnTo>
                    <a:pt x="982" y="7543"/>
                  </a:lnTo>
                  <a:lnTo>
                    <a:pt x="2945" y="8914"/>
                  </a:lnTo>
                  <a:lnTo>
                    <a:pt x="2945" y="10286"/>
                  </a:lnTo>
                  <a:lnTo>
                    <a:pt x="3927" y="12000"/>
                  </a:lnTo>
                  <a:lnTo>
                    <a:pt x="4909" y="12686"/>
                  </a:lnTo>
                  <a:lnTo>
                    <a:pt x="7855" y="14057"/>
                  </a:lnTo>
                  <a:lnTo>
                    <a:pt x="8836" y="15429"/>
                  </a:lnTo>
                  <a:lnTo>
                    <a:pt x="9818" y="16800"/>
                  </a:lnTo>
                  <a:lnTo>
                    <a:pt x="12764" y="17486"/>
                  </a:lnTo>
                  <a:lnTo>
                    <a:pt x="14727" y="18857"/>
                  </a:lnTo>
                  <a:lnTo>
                    <a:pt x="17673" y="20229"/>
                  </a:lnTo>
                  <a:lnTo>
                    <a:pt x="21600" y="21600"/>
                  </a:lnTo>
                  <a:lnTo>
                    <a:pt x="20618" y="19200"/>
                  </a:lnTo>
                  <a:lnTo>
                    <a:pt x="20618" y="17486"/>
                  </a:lnTo>
                  <a:lnTo>
                    <a:pt x="18655" y="15771"/>
                  </a:lnTo>
                  <a:lnTo>
                    <a:pt x="18655" y="14057"/>
                  </a:lnTo>
                  <a:close/>
                  <a:moveTo>
                    <a:pt x="18655" y="14057"/>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8" name="Freeform 291"/>
            <p:cNvSpPr>
              <a:spLocks/>
            </p:cNvSpPr>
            <p:nvPr/>
          </p:nvSpPr>
          <p:spPr bwMode="auto">
            <a:xfrm>
              <a:off x="30" y="76"/>
              <a:ext cx="26" cy="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3150" y="0"/>
                  </a:moveTo>
                  <a:lnTo>
                    <a:pt x="4500" y="0"/>
                  </a:lnTo>
                  <a:lnTo>
                    <a:pt x="5400" y="2160"/>
                  </a:lnTo>
                  <a:lnTo>
                    <a:pt x="6300" y="2160"/>
                  </a:lnTo>
                  <a:lnTo>
                    <a:pt x="7200" y="2160"/>
                  </a:lnTo>
                  <a:lnTo>
                    <a:pt x="8550" y="2160"/>
                  </a:lnTo>
                  <a:lnTo>
                    <a:pt x="9450" y="2160"/>
                  </a:lnTo>
                  <a:lnTo>
                    <a:pt x="10350" y="2160"/>
                  </a:lnTo>
                  <a:lnTo>
                    <a:pt x="11250" y="2160"/>
                  </a:lnTo>
                  <a:lnTo>
                    <a:pt x="12600" y="2160"/>
                  </a:lnTo>
                  <a:lnTo>
                    <a:pt x="13500" y="2160"/>
                  </a:lnTo>
                  <a:lnTo>
                    <a:pt x="14400" y="2160"/>
                  </a:lnTo>
                  <a:lnTo>
                    <a:pt x="15300" y="2160"/>
                  </a:lnTo>
                  <a:lnTo>
                    <a:pt x="15750" y="2160"/>
                  </a:lnTo>
                  <a:lnTo>
                    <a:pt x="17100" y="0"/>
                  </a:lnTo>
                  <a:lnTo>
                    <a:pt x="18000" y="0"/>
                  </a:lnTo>
                  <a:lnTo>
                    <a:pt x="18900" y="0"/>
                  </a:lnTo>
                  <a:lnTo>
                    <a:pt x="21600" y="12960"/>
                  </a:lnTo>
                  <a:lnTo>
                    <a:pt x="20700" y="15120"/>
                  </a:lnTo>
                  <a:lnTo>
                    <a:pt x="18900" y="19440"/>
                  </a:lnTo>
                  <a:lnTo>
                    <a:pt x="17550" y="19440"/>
                  </a:lnTo>
                  <a:lnTo>
                    <a:pt x="15750" y="21600"/>
                  </a:lnTo>
                  <a:lnTo>
                    <a:pt x="14400" y="21600"/>
                  </a:lnTo>
                  <a:lnTo>
                    <a:pt x="12600" y="21600"/>
                  </a:lnTo>
                  <a:lnTo>
                    <a:pt x="11250" y="21600"/>
                  </a:lnTo>
                  <a:lnTo>
                    <a:pt x="9450" y="21600"/>
                  </a:lnTo>
                  <a:lnTo>
                    <a:pt x="8550" y="21600"/>
                  </a:lnTo>
                  <a:lnTo>
                    <a:pt x="6750" y="21600"/>
                  </a:lnTo>
                  <a:lnTo>
                    <a:pt x="5400" y="21600"/>
                  </a:lnTo>
                  <a:lnTo>
                    <a:pt x="4050" y="19440"/>
                  </a:lnTo>
                  <a:lnTo>
                    <a:pt x="2700" y="19440"/>
                  </a:lnTo>
                  <a:lnTo>
                    <a:pt x="2250" y="15120"/>
                  </a:lnTo>
                  <a:lnTo>
                    <a:pt x="900" y="15120"/>
                  </a:lnTo>
                  <a:lnTo>
                    <a:pt x="0" y="12960"/>
                  </a:lnTo>
                  <a:lnTo>
                    <a:pt x="3150" y="0"/>
                  </a:lnTo>
                  <a:close/>
                  <a:moveTo>
                    <a:pt x="3150" y="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5209" name="Freeform 292"/>
            <p:cNvSpPr>
              <a:spLocks/>
            </p:cNvSpPr>
            <p:nvPr/>
          </p:nvSpPr>
          <p:spPr bwMode="auto">
            <a:xfrm>
              <a:off x="75" y="41"/>
              <a:ext cx="9" cy="2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00"/>
                <a:gd name="T91" fmla="*/ 0 h 21600"/>
                <a:gd name="T92" fmla="*/ 21600 w 21600"/>
                <a:gd name="T93" fmla="*/ 21600 h 216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00" h="21600">
                  <a:moveTo>
                    <a:pt x="0" y="15894"/>
                  </a:moveTo>
                  <a:lnTo>
                    <a:pt x="3812" y="14672"/>
                  </a:lnTo>
                  <a:lnTo>
                    <a:pt x="5082" y="13042"/>
                  </a:lnTo>
                  <a:lnTo>
                    <a:pt x="6353" y="11411"/>
                  </a:lnTo>
                  <a:lnTo>
                    <a:pt x="7624" y="10189"/>
                  </a:lnTo>
                  <a:lnTo>
                    <a:pt x="10165" y="8558"/>
                  </a:lnTo>
                  <a:lnTo>
                    <a:pt x="10165" y="6928"/>
                  </a:lnTo>
                  <a:lnTo>
                    <a:pt x="11435" y="5706"/>
                  </a:lnTo>
                  <a:lnTo>
                    <a:pt x="11435" y="4075"/>
                  </a:lnTo>
                  <a:lnTo>
                    <a:pt x="12706" y="3668"/>
                  </a:lnTo>
                  <a:lnTo>
                    <a:pt x="13976" y="3260"/>
                  </a:lnTo>
                  <a:lnTo>
                    <a:pt x="16518" y="2853"/>
                  </a:lnTo>
                  <a:lnTo>
                    <a:pt x="17788" y="2038"/>
                  </a:lnTo>
                  <a:lnTo>
                    <a:pt x="17788" y="1630"/>
                  </a:lnTo>
                  <a:lnTo>
                    <a:pt x="19059" y="1223"/>
                  </a:lnTo>
                  <a:lnTo>
                    <a:pt x="21600" y="815"/>
                  </a:lnTo>
                  <a:lnTo>
                    <a:pt x="21600" y="0"/>
                  </a:lnTo>
                  <a:lnTo>
                    <a:pt x="21600" y="2853"/>
                  </a:lnTo>
                  <a:lnTo>
                    <a:pt x="21600" y="5298"/>
                  </a:lnTo>
                  <a:lnTo>
                    <a:pt x="19059" y="8558"/>
                  </a:lnTo>
                  <a:lnTo>
                    <a:pt x="17788" y="11004"/>
                  </a:lnTo>
                  <a:lnTo>
                    <a:pt x="13976" y="13857"/>
                  </a:lnTo>
                  <a:lnTo>
                    <a:pt x="11435" y="16302"/>
                  </a:lnTo>
                  <a:lnTo>
                    <a:pt x="6353" y="18747"/>
                  </a:lnTo>
                  <a:lnTo>
                    <a:pt x="0" y="21600"/>
                  </a:lnTo>
                  <a:lnTo>
                    <a:pt x="1271" y="19970"/>
                  </a:lnTo>
                  <a:lnTo>
                    <a:pt x="1271" y="18340"/>
                  </a:lnTo>
                  <a:lnTo>
                    <a:pt x="0" y="17117"/>
                  </a:lnTo>
                  <a:lnTo>
                    <a:pt x="0" y="15894"/>
                  </a:lnTo>
                  <a:close/>
                  <a:moveTo>
                    <a:pt x="0" y="15894"/>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grpSp>
      <p:pic>
        <p:nvPicPr>
          <p:cNvPr id="5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67801" y="3505201"/>
            <a:ext cx="3730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5166" name="Text Box 14"/>
          <p:cNvSpPr txBox="1">
            <a:spLocks noChangeArrowheads="1"/>
          </p:cNvSpPr>
          <p:nvPr/>
        </p:nvSpPr>
        <p:spPr bwMode="auto">
          <a:xfrm>
            <a:off x="2286000" y="4191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4</a:t>
            </a:r>
          </a:p>
        </p:txBody>
      </p:sp>
      <p:sp>
        <p:nvSpPr>
          <p:cNvPr id="305167" name="Text Box 14"/>
          <p:cNvSpPr txBox="1">
            <a:spLocks noChangeArrowheads="1"/>
          </p:cNvSpPr>
          <p:nvPr/>
        </p:nvSpPr>
        <p:spPr bwMode="auto">
          <a:xfrm>
            <a:off x="2362200" y="2286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5</a:t>
            </a:r>
          </a:p>
        </p:txBody>
      </p:sp>
      <p:sp>
        <p:nvSpPr>
          <p:cNvPr id="305168" name="Text Box 14"/>
          <p:cNvSpPr txBox="1">
            <a:spLocks noChangeArrowheads="1"/>
          </p:cNvSpPr>
          <p:nvPr/>
        </p:nvSpPr>
        <p:spPr bwMode="auto">
          <a:xfrm>
            <a:off x="3429000" y="3657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6</a:t>
            </a:r>
          </a:p>
        </p:txBody>
      </p:sp>
      <p:sp>
        <p:nvSpPr>
          <p:cNvPr id="305169" name="Text Box 14"/>
          <p:cNvSpPr txBox="1">
            <a:spLocks noChangeArrowheads="1"/>
          </p:cNvSpPr>
          <p:nvPr/>
        </p:nvSpPr>
        <p:spPr bwMode="auto">
          <a:xfrm>
            <a:off x="4419600" y="5562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2</a:t>
            </a:r>
          </a:p>
        </p:txBody>
      </p:sp>
      <p:sp>
        <p:nvSpPr>
          <p:cNvPr id="305170" name="Text Box 14"/>
          <p:cNvSpPr txBox="1">
            <a:spLocks noChangeArrowheads="1"/>
          </p:cNvSpPr>
          <p:nvPr/>
        </p:nvSpPr>
        <p:spPr bwMode="auto">
          <a:xfrm>
            <a:off x="4648200" y="1219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3</a:t>
            </a:r>
          </a:p>
        </p:txBody>
      </p:sp>
      <p:sp>
        <p:nvSpPr>
          <p:cNvPr id="305171" name="Text Box 14"/>
          <p:cNvSpPr txBox="1">
            <a:spLocks noChangeArrowheads="1"/>
          </p:cNvSpPr>
          <p:nvPr/>
        </p:nvSpPr>
        <p:spPr bwMode="auto">
          <a:xfrm>
            <a:off x="6553200" y="5486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 </a:t>
            </a:r>
            <a:r>
              <a:rPr lang="es-ES_tradnl" altLang="en-US" sz="1800">
                <a:solidFill>
                  <a:srgbClr val="FFFFFF"/>
                </a:solidFill>
                <a:latin typeface="Constantia" panose="02030602050306030303" pitchFamily="18" charset="0"/>
              </a:rPr>
              <a:t>7</a:t>
            </a:r>
            <a:endParaRPr lang="es-ES_tradnl" altLang="en-US" sz="1800">
              <a:latin typeface="Constantia" panose="02030602050306030303" pitchFamily="18" charset="0"/>
            </a:endParaRPr>
          </a:p>
        </p:txBody>
      </p:sp>
      <p:sp>
        <p:nvSpPr>
          <p:cNvPr id="305172" name="Text Box 14"/>
          <p:cNvSpPr txBox="1">
            <a:spLocks noChangeArrowheads="1"/>
          </p:cNvSpPr>
          <p:nvPr/>
        </p:nvSpPr>
        <p:spPr bwMode="auto">
          <a:xfrm>
            <a:off x="6553200" y="1219200"/>
            <a:ext cx="457200" cy="36988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1</a:t>
            </a:r>
            <a:r>
              <a:rPr lang="es-ES_tradnl" altLang="en-US" sz="1800">
                <a:solidFill>
                  <a:srgbClr val="FFFFFF"/>
                </a:solidFill>
                <a:latin typeface="Constantia" panose="02030602050306030303" pitchFamily="18" charset="0"/>
              </a:rPr>
              <a:t>11</a:t>
            </a:r>
            <a:endParaRPr lang="es-ES_tradnl" altLang="en-US" sz="1800">
              <a:latin typeface="Constantia" panose="02030602050306030303" pitchFamily="18" charset="0"/>
            </a:endParaRPr>
          </a:p>
        </p:txBody>
      </p:sp>
      <p:sp>
        <p:nvSpPr>
          <p:cNvPr id="305173" name="Text Box 14"/>
          <p:cNvSpPr txBox="1">
            <a:spLocks noChangeArrowheads="1"/>
          </p:cNvSpPr>
          <p:nvPr/>
        </p:nvSpPr>
        <p:spPr bwMode="auto">
          <a:xfrm>
            <a:off x="4495800" y="3124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10 </a:t>
            </a:r>
          </a:p>
        </p:txBody>
      </p:sp>
      <p:sp>
        <p:nvSpPr>
          <p:cNvPr id="305174" name="Oval 25"/>
          <p:cNvSpPr>
            <a:spLocks noChangeArrowheads="1"/>
          </p:cNvSpPr>
          <p:nvPr/>
        </p:nvSpPr>
        <p:spPr bwMode="auto">
          <a:xfrm>
            <a:off x="5638800" y="3048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E</a:t>
            </a:r>
          </a:p>
        </p:txBody>
      </p:sp>
      <p:sp>
        <p:nvSpPr>
          <p:cNvPr id="305175" name="Oval 25"/>
          <p:cNvSpPr>
            <a:spLocks noChangeArrowheads="1"/>
          </p:cNvSpPr>
          <p:nvPr/>
        </p:nvSpPr>
        <p:spPr bwMode="auto">
          <a:xfrm>
            <a:off x="3810000" y="2362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J</a:t>
            </a:r>
          </a:p>
        </p:txBody>
      </p:sp>
      <p:sp>
        <p:nvSpPr>
          <p:cNvPr id="305176" name="Oval 25"/>
          <p:cNvSpPr>
            <a:spLocks noChangeArrowheads="1"/>
          </p:cNvSpPr>
          <p:nvPr/>
        </p:nvSpPr>
        <p:spPr bwMode="auto">
          <a:xfrm>
            <a:off x="3505200" y="4876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I</a:t>
            </a:r>
          </a:p>
        </p:txBody>
      </p:sp>
      <p:sp>
        <p:nvSpPr>
          <p:cNvPr id="305177" name="Oval 25"/>
          <p:cNvSpPr>
            <a:spLocks noChangeArrowheads="1"/>
          </p:cNvSpPr>
          <p:nvPr/>
        </p:nvSpPr>
        <p:spPr bwMode="auto">
          <a:xfrm>
            <a:off x="5486400" y="4953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H</a:t>
            </a:r>
          </a:p>
        </p:txBody>
      </p:sp>
      <p:sp>
        <p:nvSpPr>
          <p:cNvPr id="305178" name="Oval 25"/>
          <p:cNvSpPr>
            <a:spLocks noChangeArrowheads="1"/>
          </p:cNvSpPr>
          <p:nvPr/>
        </p:nvSpPr>
        <p:spPr bwMode="auto">
          <a:xfrm>
            <a:off x="5486400" y="1828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G</a:t>
            </a:r>
          </a:p>
        </p:txBody>
      </p:sp>
      <p:sp>
        <p:nvSpPr>
          <p:cNvPr id="305179" name="Oval 25"/>
          <p:cNvSpPr>
            <a:spLocks noChangeArrowheads="1"/>
          </p:cNvSpPr>
          <p:nvPr/>
        </p:nvSpPr>
        <p:spPr bwMode="auto">
          <a:xfrm>
            <a:off x="5181600" y="3810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F</a:t>
            </a:r>
          </a:p>
        </p:txBody>
      </p:sp>
      <p:sp>
        <p:nvSpPr>
          <p:cNvPr id="305180" name="Oval 25"/>
          <p:cNvSpPr>
            <a:spLocks noChangeArrowheads="1"/>
          </p:cNvSpPr>
          <p:nvPr/>
        </p:nvSpPr>
        <p:spPr bwMode="auto">
          <a:xfrm>
            <a:off x="7239000" y="4419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D</a:t>
            </a:r>
          </a:p>
        </p:txBody>
      </p:sp>
      <p:sp>
        <p:nvSpPr>
          <p:cNvPr id="305181" name="Oval 25"/>
          <p:cNvSpPr>
            <a:spLocks noChangeArrowheads="1"/>
          </p:cNvSpPr>
          <p:nvPr/>
        </p:nvSpPr>
        <p:spPr bwMode="auto">
          <a:xfrm>
            <a:off x="7620000" y="3657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C</a:t>
            </a:r>
          </a:p>
        </p:txBody>
      </p:sp>
      <p:sp>
        <p:nvSpPr>
          <p:cNvPr id="305182" name="Oval 25"/>
          <p:cNvSpPr>
            <a:spLocks noChangeArrowheads="1"/>
          </p:cNvSpPr>
          <p:nvPr/>
        </p:nvSpPr>
        <p:spPr bwMode="auto">
          <a:xfrm>
            <a:off x="7467600" y="2438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B</a:t>
            </a:r>
          </a:p>
        </p:txBody>
      </p:sp>
      <p:sp>
        <p:nvSpPr>
          <p:cNvPr id="305183" name="Oval 25"/>
          <p:cNvSpPr>
            <a:spLocks noChangeArrowheads="1"/>
          </p:cNvSpPr>
          <p:nvPr/>
        </p:nvSpPr>
        <p:spPr bwMode="auto">
          <a:xfrm>
            <a:off x="7467600" y="1295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A</a:t>
            </a:r>
          </a:p>
        </p:txBody>
      </p:sp>
      <p:sp>
        <p:nvSpPr>
          <p:cNvPr id="305184" name="Text Box 14"/>
          <p:cNvSpPr txBox="1">
            <a:spLocks noChangeArrowheads="1"/>
          </p:cNvSpPr>
          <p:nvPr/>
        </p:nvSpPr>
        <p:spPr bwMode="auto">
          <a:xfrm>
            <a:off x="6324600" y="2362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9</a:t>
            </a:r>
          </a:p>
        </p:txBody>
      </p:sp>
      <p:sp>
        <p:nvSpPr>
          <p:cNvPr id="305185" name="Line 8"/>
          <p:cNvSpPr>
            <a:spLocks noChangeShapeType="1"/>
          </p:cNvSpPr>
          <p:nvPr/>
        </p:nvSpPr>
        <p:spPr bwMode="auto">
          <a:xfrm flipH="1">
            <a:off x="3200400" y="3505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86" name="Line 8"/>
          <p:cNvSpPr>
            <a:spLocks noChangeShapeType="1"/>
          </p:cNvSpPr>
          <p:nvPr/>
        </p:nvSpPr>
        <p:spPr bwMode="auto">
          <a:xfrm flipH="1">
            <a:off x="3200400" y="41910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87" name="Line 8"/>
          <p:cNvSpPr>
            <a:spLocks noChangeShapeType="1"/>
          </p:cNvSpPr>
          <p:nvPr/>
        </p:nvSpPr>
        <p:spPr bwMode="auto">
          <a:xfrm flipH="1">
            <a:off x="3200400" y="1676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88" name="Line 8"/>
          <p:cNvSpPr>
            <a:spLocks noChangeShapeType="1"/>
          </p:cNvSpPr>
          <p:nvPr/>
        </p:nvSpPr>
        <p:spPr bwMode="auto">
          <a:xfrm flipH="1">
            <a:off x="3200400" y="2819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89" name="Line 8"/>
          <p:cNvSpPr>
            <a:spLocks noChangeShapeType="1"/>
          </p:cNvSpPr>
          <p:nvPr/>
        </p:nvSpPr>
        <p:spPr bwMode="auto">
          <a:xfrm flipH="1">
            <a:off x="3200400" y="5410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90" name="Line 8"/>
          <p:cNvSpPr>
            <a:spLocks noChangeShapeType="1"/>
          </p:cNvSpPr>
          <p:nvPr/>
        </p:nvSpPr>
        <p:spPr bwMode="auto">
          <a:xfrm flipH="1">
            <a:off x="3200400" y="48006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91" name="Line 8"/>
          <p:cNvSpPr>
            <a:spLocks noChangeShapeType="1"/>
          </p:cNvSpPr>
          <p:nvPr/>
        </p:nvSpPr>
        <p:spPr bwMode="auto">
          <a:xfrm flipH="1">
            <a:off x="3200400" y="22098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5192" name="Line 60"/>
          <p:cNvSpPr>
            <a:spLocks noChangeShapeType="1"/>
          </p:cNvSpPr>
          <p:nvPr/>
        </p:nvSpPr>
        <p:spPr bwMode="auto">
          <a:xfrm flipH="1">
            <a:off x="5029200" y="2514600"/>
            <a:ext cx="685800" cy="7620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5193" name="Line 29"/>
          <p:cNvSpPr>
            <a:spLocks noChangeShapeType="1"/>
          </p:cNvSpPr>
          <p:nvPr/>
        </p:nvSpPr>
        <p:spPr bwMode="auto">
          <a:xfrm>
            <a:off x="2895600" y="2438400"/>
            <a:ext cx="1676400" cy="6096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5194" name="Line 60"/>
          <p:cNvSpPr>
            <a:spLocks noChangeShapeType="1"/>
          </p:cNvSpPr>
          <p:nvPr/>
        </p:nvSpPr>
        <p:spPr bwMode="auto">
          <a:xfrm flipH="1" flipV="1">
            <a:off x="6629400" y="2819400"/>
            <a:ext cx="457200" cy="5334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5195" name="Rectangle 10" descr="Rombos transparentes"/>
          <p:cNvSpPr>
            <a:spLocks noChangeArrowheads="1"/>
          </p:cNvSpPr>
          <p:nvPr/>
        </p:nvSpPr>
        <p:spPr bwMode="auto">
          <a:xfrm>
            <a:off x="2971800" y="1676400"/>
            <a:ext cx="228600" cy="541338"/>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5196" name="Rectangle 10" descr="Rombos transparentes"/>
          <p:cNvSpPr>
            <a:spLocks noChangeArrowheads="1"/>
          </p:cNvSpPr>
          <p:nvPr/>
        </p:nvSpPr>
        <p:spPr bwMode="auto">
          <a:xfrm>
            <a:off x="2949575" y="4835525"/>
            <a:ext cx="228600" cy="53975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 name="Footer Placeholder 2"/>
          <p:cNvSpPr>
            <a:spLocks noGrp="1"/>
          </p:cNvSpPr>
          <p:nvPr>
            <p:ph type="ftr" sz="quarter" idx="11"/>
          </p:nvPr>
        </p:nvSpPr>
        <p:spPr>
          <a:xfrm>
            <a:off x="7123113" y="5741989"/>
            <a:ext cx="2895600" cy="365125"/>
          </a:xfrm>
        </p:spPr>
        <p:txBody>
          <a:bodyPr/>
          <a:lstStyle/>
          <a:p>
            <a:pPr>
              <a:defRPr/>
            </a:pPr>
            <a:r>
              <a:rPr lang="en-US" b="1" dirty="0" err="1">
                <a:solidFill>
                  <a:schemeClr val="tx1"/>
                </a:solidFill>
              </a:rPr>
              <a:t>WayneHarrison</a:t>
            </a:r>
            <a:r>
              <a:rPr lang="en-US" b="1" dirty="0">
                <a:solidFill>
                  <a:schemeClr val="tx1"/>
                </a:solidFill>
              </a:rPr>
              <a:t> </a:t>
            </a:r>
            <a:r>
              <a:rPr lang="en-US" b="1" dirty="0" err="1">
                <a:solidFill>
                  <a:schemeClr val="tx1"/>
                </a:solidFill>
              </a:rPr>
              <a:t>SoccerAwareness</a:t>
            </a:r>
            <a:r>
              <a:rPr lang="en-US" b="1" dirty="0">
                <a:solidFill>
                  <a:schemeClr val="tx1"/>
                </a:solidFill>
              </a:rPr>
              <a:t> (c) 2015</a:t>
            </a:r>
          </a:p>
        </p:txBody>
      </p:sp>
    </p:spTree>
    <p:extLst>
      <p:ext uri="{BB962C8B-B14F-4D97-AF65-F5344CB8AC3E}">
        <p14:creationId xmlns:p14="http://schemas.microsoft.com/office/powerpoint/2010/main" val="367444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nodeType="withEffect">
                                  <p:stCondLst>
                                    <p:cond delay="20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
                                        <p:tgtEl>
                                          <p:spTgt spid="53"/>
                                        </p:tgtEl>
                                      </p:cBhvr>
                                    </p:animEffect>
                                    <p:anim calcmode="lin" valueType="num">
                                      <p:cBhvr>
                                        <p:cTn id="24" dur="10" fill="hold"/>
                                        <p:tgtEl>
                                          <p:spTgt spid="53"/>
                                        </p:tgtEl>
                                        <p:attrNameLst>
                                          <p:attrName>ppt_x</p:attrName>
                                        </p:attrNameLst>
                                      </p:cBhvr>
                                      <p:tavLst>
                                        <p:tav tm="0">
                                          <p:val>
                                            <p:strVal val="#ppt_x"/>
                                          </p:val>
                                        </p:tav>
                                        <p:tav tm="100000">
                                          <p:val>
                                            <p:strVal val="#ppt_x"/>
                                          </p:val>
                                        </p:tav>
                                      </p:tavLst>
                                    </p:anim>
                                    <p:anim calcmode="lin" valueType="num">
                                      <p:cBhvr>
                                        <p:cTn id="25" dur="1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2209800" y="990600"/>
            <a:ext cx="7696200" cy="5029200"/>
          </a:xfrm>
          <a:prstGeom prst="rect">
            <a:avLst/>
          </a:prstGeom>
          <a:solidFill>
            <a:srgbClr val="00CC00"/>
          </a:solidFill>
          <a:ln w="9525">
            <a:solidFill>
              <a:srgbClr val="FF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s-ES_tradnl" altLang="en-US" sz="800" i="1">
              <a:solidFill>
                <a:schemeClr val="tx2"/>
              </a:solidFill>
            </a:endParaRPr>
          </a:p>
        </p:txBody>
      </p:sp>
      <p:sp>
        <p:nvSpPr>
          <p:cNvPr id="306179" name="Rectangle 4"/>
          <p:cNvSpPr>
            <a:spLocks noChangeArrowheads="1"/>
          </p:cNvSpPr>
          <p:nvPr/>
        </p:nvSpPr>
        <p:spPr bwMode="auto">
          <a:xfrm>
            <a:off x="8153400" y="1676400"/>
            <a:ext cx="1752600" cy="3733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6180" name="Rectangle 6"/>
          <p:cNvSpPr>
            <a:spLocks noChangeArrowheads="1"/>
          </p:cNvSpPr>
          <p:nvPr/>
        </p:nvSpPr>
        <p:spPr bwMode="auto">
          <a:xfrm>
            <a:off x="9220200" y="2743200"/>
            <a:ext cx="685800" cy="1828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6181" name="Oval 7"/>
          <p:cNvSpPr>
            <a:spLocks noChangeArrowheads="1"/>
          </p:cNvSpPr>
          <p:nvPr/>
        </p:nvSpPr>
        <p:spPr bwMode="auto">
          <a:xfrm>
            <a:off x="2514600" y="2895600"/>
            <a:ext cx="1371600" cy="1295400"/>
          </a:xfrm>
          <a:prstGeom prst="ellipse">
            <a:avLst/>
          </a:prstGeom>
          <a:solidFill>
            <a:srgbClr val="00CC00"/>
          </a:solidFill>
          <a:ln w="19050">
            <a:solidFill>
              <a:srgbClr val="FFFF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6182" name="Line 8"/>
          <p:cNvSpPr>
            <a:spLocks noChangeShapeType="1"/>
          </p:cNvSpPr>
          <p:nvPr/>
        </p:nvSpPr>
        <p:spPr bwMode="auto">
          <a:xfrm>
            <a:off x="3200400" y="990600"/>
            <a:ext cx="0" cy="502920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183" name="Rectangle 10" descr="Rombos transparentes"/>
          <p:cNvSpPr>
            <a:spLocks noChangeArrowheads="1"/>
          </p:cNvSpPr>
          <p:nvPr/>
        </p:nvSpPr>
        <p:spPr bwMode="auto">
          <a:xfrm>
            <a:off x="9906000" y="3124200"/>
            <a:ext cx="228600" cy="106680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6184" name="Text Box 14"/>
          <p:cNvSpPr txBox="1">
            <a:spLocks noChangeArrowheads="1"/>
          </p:cNvSpPr>
          <p:nvPr/>
        </p:nvSpPr>
        <p:spPr bwMode="auto">
          <a:xfrm>
            <a:off x="6019800" y="4343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b="1">
                <a:solidFill>
                  <a:schemeClr val="bg1"/>
                </a:solidFill>
                <a:latin typeface="Constantia" panose="02030602050306030303" pitchFamily="18" charset="0"/>
              </a:rPr>
              <a:t> 8</a:t>
            </a:r>
            <a:endParaRPr lang="es-ES_tradnl" altLang="en-US" sz="1800">
              <a:latin typeface="Constantia" panose="02030602050306030303" pitchFamily="18" charset="0"/>
            </a:endParaRPr>
          </a:p>
        </p:txBody>
      </p:sp>
      <p:sp>
        <p:nvSpPr>
          <p:cNvPr id="306185" name="Content Placeholder 2"/>
          <p:cNvSpPr>
            <a:spLocks noGrp="1"/>
          </p:cNvSpPr>
          <p:nvPr>
            <p:ph idx="1"/>
          </p:nvPr>
        </p:nvSpPr>
        <p:spPr>
          <a:xfrm>
            <a:off x="1676400" y="6019800"/>
            <a:ext cx="8763000" cy="457200"/>
          </a:xfrm>
        </p:spPr>
        <p:txBody>
          <a:bodyPr>
            <a:noAutofit/>
          </a:bodyPr>
          <a:lstStyle/>
          <a:p>
            <a:pPr algn="ctr" eaLnBrk="1" hangingPunct="1">
              <a:lnSpc>
                <a:spcPct val="120000"/>
              </a:lnSpc>
              <a:buFont typeface="Wingdings 2" panose="05020102010507070707" pitchFamily="18" charset="2"/>
              <a:buNone/>
            </a:pPr>
            <a:r>
              <a:rPr lang="en-US" altLang="en-US" sz="1200" b="1" dirty="0">
                <a:latin typeface="Arial" panose="020B0604020202020204" pitchFamily="34" charset="0"/>
                <a:ea typeface="ＭＳ Ｐゴシック" panose="020B0600070205080204" pitchFamily="34" charset="-128"/>
                <a:cs typeface="Arial" panose="020B0604020202020204" pitchFamily="34" charset="0"/>
              </a:rPr>
              <a:t>(10) Is now in a much better position to use awareness instincts to see options. Ultimately (10) should try to position not only side on but ultimately facing forward on their first touch. Here (8) makes a good forward run forming a natural angled position off the ball to receive.</a:t>
            </a:r>
          </a:p>
        </p:txBody>
      </p:sp>
      <p:sp>
        <p:nvSpPr>
          <p:cNvPr id="24" name="Rectangle 23"/>
          <p:cNvSpPr/>
          <p:nvPr/>
        </p:nvSpPr>
        <p:spPr>
          <a:xfrm>
            <a:off x="8610600" y="990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latin typeface="Arial" pitchFamily="34" charset="0"/>
                <a:cs typeface="Arial" pitchFamily="34" charset="0"/>
              </a:rPr>
              <a:t>Players position at angles to each other</a:t>
            </a:r>
          </a:p>
        </p:txBody>
      </p:sp>
      <p:sp>
        <p:nvSpPr>
          <p:cNvPr id="27" name="Title 1"/>
          <p:cNvSpPr txBox="1">
            <a:spLocks/>
          </p:cNvSpPr>
          <p:nvPr/>
        </p:nvSpPr>
        <p:spPr>
          <a:xfrm>
            <a:off x="2133600" y="228600"/>
            <a:ext cx="7848600" cy="838200"/>
          </a:xfrm>
          <a:prstGeom prst="rect">
            <a:avLst/>
          </a:prstGeom>
        </p:spPr>
        <p:txBody>
          <a:bodyPr anchor="ctr">
            <a:normAutofit/>
          </a:bodyPr>
          <a:lstStyle/>
          <a:p>
            <a:pPr algn="ctr">
              <a:defRPr/>
            </a:pPr>
            <a:r>
              <a:rPr lang="en-US" sz="2400" b="1" dirty="0">
                <a:ln w="500">
                  <a:solidFill>
                    <a:schemeClr val="tx2">
                      <a:shade val="20000"/>
                      <a:satMod val="120000"/>
                    </a:schemeClr>
                  </a:solidFill>
                </a:ln>
                <a:solidFill>
                  <a:srgbClr val="FF0000"/>
                </a:solidFill>
              </a:rPr>
              <a:t>Choices of pass</a:t>
            </a:r>
            <a:endParaRPr lang="en-US" sz="2400" dirty="0">
              <a:solidFill>
                <a:srgbClr val="FF0000"/>
              </a:solidFill>
            </a:endParaRPr>
          </a:p>
        </p:txBody>
      </p:sp>
      <p:grpSp>
        <p:nvGrpSpPr>
          <p:cNvPr id="2" name="Group 280"/>
          <p:cNvGrpSpPr>
            <a:grpSpLocks/>
          </p:cNvGrpSpPr>
          <p:nvPr/>
        </p:nvGrpSpPr>
        <p:grpSpPr bwMode="auto">
          <a:xfrm>
            <a:off x="4648200" y="2895600"/>
            <a:ext cx="228600" cy="228600"/>
            <a:chOff x="0" y="0"/>
            <a:chExt cx="89" cy="85"/>
          </a:xfrm>
        </p:grpSpPr>
        <p:sp>
          <p:nvSpPr>
            <p:cNvPr id="306225" name="Freeform 281"/>
            <p:cNvSpPr>
              <a:spLocks/>
            </p:cNvSpPr>
            <p:nvPr/>
          </p:nvSpPr>
          <p:spPr bwMode="auto">
            <a:xfrm>
              <a:off x="0" y="0"/>
              <a:ext cx="89" cy="8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21600" y="10865"/>
                  </a:moveTo>
                  <a:lnTo>
                    <a:pt x="21600" y="9818"/>
                  </a:lnTo>
                  <a:lnTo>
                    <a:pt x="21469" y="8902"/>
                  </a:lnTo>
                  <a:lnTo>
                    <a:pt x="21207" y="7985"/>
                  </a:lnTo>
                  <a:lnTo>
                    <a:pt x="20945" y="7069"/>
                  </a:lnTo>
                  <a:lnTo>
                    <a:pt x="20553" y="6153"/>
                  </a:lnTo>
                  <a:lnTo>
                    <a:pt x="20029" y="5367"/>
                  </a:lnTo>
                  <a:lnTo>
                    <a:pt x="19636" y="4713"/>
                  </a:lnTo>
                  <a:lnTo>
                    <a:pt x="19113" y="3796"/>
                  </a:lnTo>
                  <a:lnTo>
                    <a:pt x="18458" y="3142"/>
                  </a:lnTo>
                  <a:lnTo>
                    <a:pt x="17804" y="2487"/>
                  </a:lnTo>
                  <a:lnTo>
                    <a:pt x="16887" y="1964"/>
                  </a:lnTo>
                  <a:lnTo>
                    <a:pt x="16233" y="1440"/>
                  </a:lnTo>
                  <a:lnTo>
                    <a:pt x="15447" y="1047"/>
                  </a:lnTo>
                  <a:lnTo>
                    <a:pt x="14531" y="655"/>
                  </a:lnTo>
                  <a:lnTo>
                    <a:pt x="13615" y="262"/>
                  </a:lnTo>
                  <a:lnTo>
                    <a:pt x="12698" y="131"/>
                  </a:lnTo>
                  <a:lnTo>
                    <a:pt x="11782" y="0"/>
                  </a:lnTo>
                  <a:lnTo>
                    <a:pt x="10735" y="0"/>
                  </a:lnTo>
                  <a:lnTo>
                    <a:pt x="9818" y="0"/>
                  </a:lnTo>
                  <a:lnTo>
                    <a:pt x="8902" y="131"/>
                  </a:lnTo>
                  <a:lnTo>
                    <a:pt x="7985" y="262"/>
                  </a:lnTo>
                  <a:lnTo>
                    <a:pt x="7069" y="655"/>
                  </a:lnTo>
                  <a:lnTo>
                    <a:pt x="6153" y="1047"/>
                  </a:lnTo>
                  <a:lnTo>
                    <a:pt x="5367" y="1440"/>
                  </a:lnTo>
                  <a:lnTo>
                    <a:pt x="4582" y="1833"/>
                  </a:lnTo>
                  <a:lnTo>
                    <a:pt x="3796" y="2487"/>
                  </a:lnTo>
                  <a:lnTo>
                    <a:pt x="3142" y="3011"/>
                  </a:lnTo>
                  <a:lnTo>
                    <a:pt x="2487" y="3796"/>
                  </a:lnTo>
                  <a:lnTo>
                    <a:pt x="1833" y="4451"/>
                  </a:lnTo>
                  <a:lnTo>
                    <a:pt x="1571" y="5367"/>
                  </a:lnTo>
                  <a:lnTo>
                    <a:pt x="1047" y="6153"/>
                  </a:lnTo>
                  <a:lnTo>
                    <a:pt x="524" y="7069"/>
                  </a:lnTo>
                  <a:lnTo>
                    <a:pt x="393" y="7855"/>
                  </a:lnTo>
                  <a:lnTo>
                    <a:pt x="0" y="8902"/>
                  </a:lnTo>
                  <a:lnTo>
                    <a:pt x="0" y="9687"/>
                  </a:lnTo>
                  <a:lnTo>
                    <a:pt x="0" y="10735"/>
                  </a:lnTo>
                  <a:lnTo>
                    <a:pt x="0" y="11651"/>
                  </a:lnTo>
                  <a:lnTo>
                    <a:pt x="0" y="12567"/>
                  </a:lnTo>
                  <a:lnTo>
                    <a:pt x="131" y="13615"/>
                  </a:lnTo>
                  <a:lnTo>
                    <a:pt x="524" y="14400"/>
                  </a:lnTo>
                  <a:lnTo>
                    <a:pt x="785" y="15185"/>
                  </a:lnTo>
                  <a:lnTo>
                    <a:pt x="1309" y="16102"/>
                  </a:lnTo>
                  <a:lnTo>
                    <a:pt x="1833" y="16887"/>
                  </a:lnTo>
                  <a:lnTo>
                    <a:pt x="2356" y="17804"/>
                  </a:lnTo>
                  <a:lnTo>
                    <a:pt x="3011" y="18458"/>
                  </a:lnTo>
                  <a:lnTo>
                    <a:pt x="3665" y="18982"/>
                  </a:lnTo>
                  <a:lnTo>
                    <a:pt x="4582" y="19636"/>
                  </a:lnTo>
                  <a:lnTo>
                    <a:pt x="5236" y="20029"/>
                  </a:lnTo>
                  <a:lnTo>
                    <a:pt x="6022" y="20553"/>
                  </a:lnTo>
                  <a:lnTo>
                    <a:pt x="7069" y="20945"/>
                  </a:lnTo>
                  <a:lnTo>
                    <a:pt x="7855" y="21207"/>
                  </a:lnTo>
                  <a:lnTo>
                    <a:pt x="8771" y="21469"/>
                  </a:lnTo>
                  <a:lnTo>
                    <a:pt x="9687" y="21600"/>
                  </a:lnTo>
                  <a:lnTo>
                    <a:pt x="10604" y="21600"/>
                  </a:lnTo>
                  <a:lnTo>
                    <a:pt x="11520" y="21600"/>
                  </a:lnTo>
                  <a:lnTo>
                    <a:pt x="12567" y="21469"/>
                  </a:lnTo>
                  <a:lnTo>
                    <a:pt x="13353" y="21207"/>
                  </a:lnTo>
                  <a:lnTo>
                    <a:pt x="14400" y="20945"/>
                  </a:lnTo>
                  <a:lnTo>
                    <a:pt x="15185" y="20553"/>
                  </a:lnTo>
                  <a:lnTo>
                    <a:pt x="16102" y="20291"/>
                  </a:lnTo>
                  <a:lnTo>
                    <a:pt x="16887" y="19767"/>
                  </a:lnTo>
                  <a:lnTo>
                    <a:pt x="17542" y="19113"/>
                  </a:lnTo>
                  <a:lnTo>
                    <a:pt x="18196" y="18589"/>
                  </a:lnTo>
                  <a:lnTo>
                    <a:pt x="18982" y="17935"/>
                  </a:lnTo>
                  <a:lnTo>
                    <a:pt x="19636" y="17280"/>
                  </a:lnTo>
                  <a:lnTo>
                    <a:pt x="20029" y="16364"/>
                  </a:lnTo>
                  <a:lnTo>
                    <a:pt x="20422" y="15578"/>
                  </a:lnTo>
                  <a:lnTo>
                    <a:pt x="20945" y="14793"/>
                  </a:lnTo>
                  <a:lnTo>
                    <a:pt x="21076" y="13745"/>
                  </a:lnTo>
                  <a:lnTo>
                    <a:pt x="21469" y="12829"/>
                  </a:lnTo>
                  <a:lnTo>
                    <a:pt x="21600" y="11913"/>
                  </a:lnTo>
                  <a:lnTo>
                    <a:pt x="21600" y="10996"/>
                  </a:lnTo>
                  <a:lnTo>
                    <a:pt x="21600" y="10865"/>
                  </a:lnTo>
                  <a:close/>
                  <a:moveTo>
                    <a:pt x="21600" y="1086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26" name="Freeform 282"/>
            <p:cNvSpPr>
              <a:spLocks/>
            </p:cNvSpPr>
            <p:nvPr/>
          </p:nvSpPr>
          <p:spPr bwMode="auto">
            <a:xfrm>
              <a:off x="2" y="2"/>
              <a:ext cx="84" cy="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21600" y="10869"/>
                  </a:moveTo>
                  <a:lnTo>
                    <a:pt x="21462" y="9768"/>
                  </a:lnTo>
                  <a:lnTo>
                    <a:pt x="21462" y="8943"/>
                  </a:lnTo>
                  <a:lnTo>
                    <a:pt x="21050" y="7842"/>
                  </a:lnTo>
                  <a:lnTo>
                    <a:pt x="20912" y="7017"/>
                  </a:lnTo>
                  <a:lnTo>
                    <a:pt x="20499" y="6191"/>
                  </a:lnTo>
                  <a:lnTo>
                    <a:pt x="20087" y="5228"/>
                  </a:lnTo>
                  <a:lnTo>
                    <a:pt x="19536" y="4540"/>
                  </a:lnTo>
                  <a:lnTo>
                    <a:pt x="18986" y="3715"/>
                  </a:lnTo>
                  <a:lnTo>
                    <a:pt x="18298" y="3027"/>
                  </a:lnTo>
                  <a:lnTo>
                    <a:pt x="17610" y="2476"/>
                  </a:lnTo>
                  <a:lnTo>
                    <a:pt x="16922" y="1789"/>
                  </a:lnTo>
                  <a:lnTo>
                    <a:pt x="15959" y="1238"/>
                  </a:lnTo>
                  <a:lnTo>
                    <a:pt x="15134" y="825"/>
                  </a:lnTo>
                  <a:lnTo>
                    <a:pt x="14171" y="550"/>
                  </a:lnTo>
                  <a:lnTo>
                    <a:pt x="13208" y="275"/>
                  </a:lnTo>
                  <a:lnTo>
                    <a:pt x="12245" y="138"/>
                  </a:lnTo>
                  <a:lnTo>
                    <a:pt x="11282" y="0"/>
                  </a:lnTo>
                  <a:lnTo>
                    <a:pt x="10318" y="0"/>
                  </a:lnTo>
                  <a:lnTo>
                    <a:pt x="9355" y="138"/>
                  </a:lnTo>
                  <a:lnTo>
                    <a:pt x="8392" y="138"/>
                  </a:lnTo>
                  <a:lnTo>
                    <a:pt x="7567" y="550"/>
                  </a:lnTo>
                  <a:lnTo>
                    <a:pt x="6604" y="825"/>
                  </a:lnTo>
                  <a:lnTo>
                    <a:pt x="5778" y="1238"/>
                  </a:lnTo>
                  <a:lnTo>
                    <a:pt x="4953" y="1789"/>
                  </a:lnTo>
                  <a:lnTo>
                    <a:pt x="3990" y="2201"/>
                  </a:lnTo>
                  <a:lnTo>
                    <a:pt x="3302" y="2752"/>
                  </a:lnTo>
                  <a:lnTo>
                    <a:pt x="2752" y="3439"/>
                  </a:lnTo>
                  <a:lnTo>
                    <a:pt x="2064" y="4403"/>
                  </a:lnTo>
                  <a:lnTo>
                    <a:pt x="1513" y="5090"/>
                  </a:lnTo>
                  <a:lnTo>
                    <a:pt x="1101" y="5916"/>
                  </a:lnTo>
                  <a:lnTo>
                    <a:pt x="688" y="6879"/>
                  </a:lnTo>
                  <a:lnTo>
                    <a:pt x="275" y="7704"/>
                  </a:lnTo>
                  <a:lnTo>
                    <a:pt x="138" y="8805"/>
                  </a:lnTo>
                  <a:lnTo>
                    <a:pt x="0" y="9631"/>
                  </a:lnTo>
                  <a:lnTo>
                    <a:pt x="0" y="10731"/>
                  </a:lnTo>
                  <a:lnTo>
                    <a:pt x="0" y="11557"/>
                  </a:lnTo>
                  <a:lnTo>
                    <a:pt x="0" y="12520"/>
                  </a:lnTo>
                  <a:lnTo>
                    <a:pt x="275" y="13483"/>
                  </a:lnTo>
                  <a:lnTo>
                    <a:pt x="550" y="14446"/>
                  </a:lnTo>
                  <a:lnTo>
                    <a:pt x="825" y="15271"/>
                  </a:lnTo>
                  <a:lnTo>
                    <a:pt x="1238" y="16097"/>
                  </a:lnTo>
                  <a:lnTo>
                    <a:pt x="1789" y="16922"/>
                  </a:lnTo>
                  <a:lnTo>
                    <a:pt x="2476" y="17748"/>
                  </a:lnTo>
                  <a:lnTo>
                    <a:pt x="3164" y="18436"/>
                  </a:lnTo>
                  <a:lnTo>
                    <a:pt x="3852" y="19124"/>
                  </a:lnTo>
                  <a:lnTo>
                    <a:pt x="4540" y="19674"/>
                  </a:lnTo>
                  <a:lnTo>
                    <a:pt x="5228" y="20224"/>
                  </a:lnTo>
                  <a:lnTo>
                    <a:pt x="6329" y="20499"/>
                  </a:lnTo>
                  <a:lnTo>
                    <a:pt x="7154" y="20912"/>
                  </a:lnTo>
                  <a:lnTo>
                    <a:pt x="8117" y="21325"/>
                  </a:lnTo>
                  <a:lnTo>
                    <a:pt x="8943" y="21462"/>
                  </a:lnTo>
                  <a:lnTo>
                    <a:pt x="10043" y="21600"/>
                  </a:lnTo>
                  <a:lnTo>
                    <a:pt x="10869" y="21600"/>
                  </a:lnTo>
                  <a:lnTo>
                    <a:pt x="11969" y="21600"/>
                  </a:lnTo>
                  <a:lnTo>
                    <a:pt x="12795" y="21462"/>
                  </a:lnTo>
                  <a:lnTo>
                    <a:pt x="13896" y="21050"/>
                  </a:lnTo>
                  <a:lnTo>
                    <a:pt x="14721" y="20912"/>
                  </a:lnTo>
                  <a:lnTo>
                    <a:pt x="15409" y="20499"/>
                  </a:lnTo>
                  <a:lnTo>
                    <a:pt x="16372" y="20087"/>
                  </a:lnTo>
                  <a:lnTo>
                    <a:pt x="17197" y="19536"/>
                  </a:lnTo>
                  <a:lnTo>
                    <a:pt x="17885" y="18848"/>
                  </a:lnTo>
                  <a:lnTo>
                    <a:pt x="18573" y="18298"/>
                  </a:lnTo>
                  <a:lnTo>
                    <a:pt x="19399" y="17610"/>
                  </a:lnTo>
                  <a:lnTo>
                    <a:pt x="19811" y="16647"/>
                  </a:lnTo>
                  <a:lnTo>
                    <a:pt x="20362" y="15822"/>
                  </a:lnTo>
                  <a:lnTo>
                    <a:pt x="20775" y="14996"/>
                  </a:lnTo>
                  <a:lnTo>
                    <a:pt x="21050" y="14033"/>
                  </a:lnTo>
                  <a:lnTo>
                    <a:pt x="21325" y="13208"/>
                  </a:lnTo>
                  <a:lnTo>
                    <a:pt x="21462" y="12107"/>
                  </a:lnTo>
                  <a:lnTo>
                    <a:pt x="21600" y="11282"/>
                  </a:lnTo>
                  <a:lnTo>
                    <a:pt x="21600" y="10869"/>
                  </a:lnTo>
                  <a:close/>
                  <a:moveTo>
                    <a:pt x="21600" y="10869"/>
                  </a:moveTo>
                </a:path>
              </a:pathLst>
            </a:custGeom>
            <a:solidFill>
              <a:srgbClr val="010180"/>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27" name="Freeform 283"/>
            <p:cNvSpPr>
              <a:spLocks/>
            </p:cNvSpPr>
            <p:nvPr/>
          </p:nvSpPr>
          <p:spPr bwMode="auto">
            <a:xfrm>
              <a:off x="8" y="31"/>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5641"/>
                  </a:moveTo>
                  <a:lnTo>
                    <a:pt x="20736" y="13779"/>
                  </a:lnTo>
                  <a:lnTo>
                    <a:pt x="19440" y="12290"/>
                  </a:lnTo>
                  <a:lnTo>
                    <a:pt x="19008" y="10800"/>
                  </a:lnTo>
                  <a:lnTo>
                    <a:pt x="18576" y="9310"/>
                  </a:lnTo>
                  <a:lnTo>
                    <a:pt x="18576" y="7448"/>
                  </a:lnTo>
                  <a:lnTo>
                    <a:pt x="17712" y="5959"/>
                  </a:lnTo>
                  <a:lnTo>
                    <a:pt x="17712" y="4469"/>
                  </a:lnTo>
                  <a:lnTo>
                    <a:pt x="17280" y="3352"/>
                  </a:lnTo>
                  <a:lnTo>
                    <a:pt x="16848" y="3352"/>
                  </a:lnTo>
                  <a:lnTo>
                    <a:pt x="15984" y="2607"/>
                  </a:lnTo>
                  <a:lnTo>
                    <a:pt x="15552" y="2607"/>
                  </a:lnTo>
                  <a:lnTo>
                    <a:pt x="15120" y="2607"/>
                  </a:lnTo>
                  <a:lnTo>
                    <a:pt x="14688" y="2607"/>
                  </a:lnTo>
                  <a:lnTo>
                    <a:pt x="13392" y="2234"/>
                  </a:lnTo>
                  <a:lnTo>
                    <a:pt x="12960" y="2234"/>
                  </a:lnTo>
                  <a:lnTo>
                    <a:pt x="12096" y="1862"/>
                  </a:lnTo>
                  <a:lnTo>
                    <a:pt x="11664" y="1862"/>
                  </a:lnTo>
                  <a:lnTo>
                    <a:pt x="10800" y="1862"/>
                  </a:lnTo>
                  <a:lnTo>
                    <a:pt x="9936" y="1117"/>
                  </a:lnTo>
                  <a:lnTo>
                    <a:pt x="9504" y="745"/>
                  </a:lnTo>
                  <a:lnTo>
                    <a:pt x="9072" y="745"/>
                  </a:lnTo>
                  <a:lnTo>
                    <a:pt x="8640" y="372"/>
                  </a:lnTo>
                  <a:lnTo>
                    <a:pt x="7776" y="372"/>
                  </a:lnTo>
                  <a:lnTo>
                    <a:pt x="6912" y="0"/>
                  </a:lnTo>
                  <a:lnTo>
                    <a:pt x="5616" y="745"/>
                  </a:lnTo>
                  <a:lnTo>
                    <a:pt x="5184" y="1862"/>
                  </a:lnTo>
                  <a:lnTo>
                    <a:pt x="3888" y="2607"/>
                  </a:lnTo>
                  <a:lnTo>
                    <a:pt x="3456" y="3352"/>
                  </a:lnTo>
                  <a:lnTo>
                    <a:pt x="2160" y="4097"/>
                  </a:lnTo>
                  <a:lnTo>
                    <a:pt x="1728" y="5586"/>
                  </a:lnTo>
                  <a:lnTo>
                    <a:pt x="864" y="6703"/>
                  </a:lnTo>
                  <a:lnTo>
                    <a:pt x="0" y="7448"/>
                  </a:lnTo>
                  <a:lnTo>
                    <a:pt x="864" y="9310"/>
                  </a:lnTo>
                  <a:lnTo>
                    <a:pt x="864" y="10800"/>
                  </a:lnTo>
                  <a:lnTo>
                    <a:pt x="1296" y="12290"/>
                  </a:lnTo>
                  <a:lnTo>
                    <a:pt x="1728" y="13779"/>
                  </a:lnTo>
                  <a:lnTo>
                    <a:pt x="2160" y="15269"/>
                  </a:lnTo>
                  <a:lnTo>
                    <a:pt x="3456" y="16386"/>
                  </a:lnTo>
                  <a:lnTo>
                    <a:pt x="3888" y="17876"/>
                  </a:lnTo>
                  <a:lnTo>
                    <a:pt x="5184" y="19366"/>
                  </a:lnTo>
                  <a:lnTo>
                    <a:pt x="5616" y="19366"/>
                  </a:lnTo>
                  <a:lnTo>
                    <a:pt x="6048" y="19738"/>
                  </a:lnTo>
                  <a:lnTo>
                    <a:pt x="6912" y="20483"/>
                  </a:lnTo>
                  <a:lnTo>
                    <a:pt x="7344" y="20483"/>
                  </a:lnTo>
                  <a:lnTo>
                    <a:pt x="7776" y="20855"/>
                  </a:lnTo>
                  <a:lnTo>
                    <a:pt x="9072" y="20855"/>
                  </a:lnTo>
                  <a:lnTo>
                    <a:pt x="9504" y="21228"/>
                  </a:lnTo>
                  <a:lnTo>
                    <a:pt x="9936" y="21228"/>
                  </a:lnTo>
                  <a:lnTo>
                    <a:pt x="10800" y="21228"/>
                  </a:lnTo>
                  <a:lnTo>
                    <a:pt x="11232" y="21600"/>
                  </a:lnTo>
                  <a:lnTo>
                    <a:pt x="11664" y="21600"/>
                  </a:lnTo>
                  <a:lnTo>
                    <a:pt x="12960" y="21600"/>
                  </a:lnTo>
                  <a:lnTo>
                    <a:pt x="13392" y="21600"/>
                  </a:lnTo>
                  <a:lnTo>
                    <a:pt x="13824" y="21600"/>
                  </a:lnTo>
                  <a:lnTo>
                    <a:pt x="14688" y="21600"/>
                  </a:lnTo>
                  <a:lnTo>
                    <a:pt x="15552" y="21600"/>
                  </a:lnTo>
                  <a:lnTo>
                    <a:pt x="15984" y="20855"/>
                  </a:lnTo>
                  <a:lnTo>
                    <a:pt x="16848" y="20483"/>
                  </a:lnTo>
                  <a:lnTo>
                    <a:pt x="17712" y="19366"/>
                  </a:lnTo>
                  <a:lnTo>
                    <a:pt x="18576" y="18621"/>
                  </a:lnTo>
                  <a:lnTo>
                    <a:pt x="19008" y="17876"/>
                  </a:lnTo>
                  <a:lnTo>
                    <a:pt x="19872" y="17131"/>
                  </a:lnTo>
                  <a:lnTo>
                    <a:pt x="20736" y="16014"/>
                  </a:lnTo>
                  <a:lnTo>
                    <a:pt x="21600" y="15641"/>
                  </a:lnTo>
                  <a:close/>
                  <a:moveTo>
                    <a:pt x="21600" y="15641"/>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28" name="Freeform 284"/>
            <p:cNvSpPr>
              <a:spLocks/>
            </p:cNvSpPr>
            <p:nvPr/>
          </p:nvSpPr>
          <p:spPr bwMode="auto">
            <a:xfrm>
              <a:off x="15" y="10"/>
              <a:ext cx="30"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600"/>
                <a:gd name="T106" fmla="*/ 0 h 21600"/>
                <a:gd name="T107" fmla="*/ 21600 w 21600"/>
                <a:gd name="T108" fmla="*/ 21600 h 21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600" h="21600">
                  <a:moveTo>
                    <a:pt x="10385" y="21600"/>
                  </a:moveTo>
                  <a:lnTo>
                    <a:pt x="9969" y="21600"/>
                  </a:lnTo>
                  <a:lnTo>
                    <a:pt x="9554" y="21168"/>
                  </a:lnTo>
                  <a:lnTo>
                    <a:pt x="8723" y="21168"/>
                  </a:lnTo>
                  <a:lnTo>
                    <a:pt x="7892" y="21168"/>
                  </a:lnTo>
                  <a:lnTo>
                    <a:pt x="7477" y="20736"/>
                  </a:lnTo>
                  <a:lnTo>
                    <a:pt x="6231" y="20736"/>
                  </a:lnTo>
                  <a:lnTo>
                    <a:pt x="5815" y="20736"/>
                  </a:lnTo>
                  <a:lnTo>
                    <a:pt x="4985" y="19872"/>
                  </a:lnTo>
                  <a:lnTo>
                    <a:pt x="4569" y="19440"/>
                  </a:lnTo>
                  <a:lnTo>
                    <a:pt x="4154" y="19440"/>
                  </a:lnTo>
                  <a:lnTo>
                    <a:pt x="3738" y="19008"/>
                  </a:lnTo>
                  <a:lnTo>
                    <a:pt x="2492" y="19008"/>
                  </a:lnTo>
                  <a:lnTo>
                    <a:pt x="2077" y="19008"/>
                  </a:lnTo>
                  <a:lnTo>
                    <a:pt x="1662" y="18576"/>
                  </a:lnTo>
                  <a:lnTo>
                    <a:pt x="831" y="18576"/>
                  </a:lnTo>
                  <a:lnTo>
                    <a:pt x="415" y="17712"/>
                  </a:lnTo>
                  <a:lnTo>
                    <a:pt x="415" y="16416"/>
                  </a:lnTo>
                  <a:lnTo>
                    <a:pt x="0" y="14688"/>
                  </a:lnTo>
                  <a:lnTo>
                    <a:pt x="0" y="13392"/>
                  </a:lnTo>
                  <a:lnTo>
                    <a:pt x="0" y="11664"/>
                  </a:lnTo>
                  <a:lnTo>
                    <a:pt x="0" y="10800"/>
                  </a:lnTo>
                  <a:lnTo>
                    <a:pt x="415" y="9072"/>
                  </a:lnTo>
                  <a:lnTo>
                    <a:pt x="831" y="7776"/>
                  </a:lnTo>
                  <a:lnTo>
                    <a:pt x="1662" y="6912"/>
                  </a:lnTo>
                  <a:lnTo>
                    <a:pt x="2492" y="5616"/>
                  </a:lnTo>
                  <a:lnTo>
                    <a:pt x="3738" y="4752"/>
                  </a:lnTo>
                  <a:lnTo>
                    <a:pt x="4569" y="3888"/>
                  </a:lnTo>
                  <a:lnTo>
                    <a:pt x="5815" y="3024"/>
                  </a:lnTo>
                  <a:lnTo>
                    <a:pt x="6646" y="2592"/>
                  </a:lnTo>
                  <a:lnTo>
                    <a:pt x="7892" y="1296"/>
                  </a:lnTo>
                  <a:lnTo>
                    <a:pt x="9554" y="864"/>
                  </a:lnTo>
                  <a:lnTo>
                    <a:pt x="10385" y="0"/>
                  </a:lnTo>
                  <a:lnTo>
                    <a:pt x="11215" y="864"/>
                  </a:lnTo>
                  <a:lnTo>
                    <a:pt x="11631" y="864"/>
                  </a:lnTo>
                  <a:lnTo>
                    <a:pt x="12046" y="864"/>
                  </a:lnTo>
                  <a:lnTo>
                    <a:pt x="13292" y="864"/>
                  </a:lnTo>
                  <a:lnTo>
                    <a:pt x="13708" y="1296"/>
                  </a:lnTo>
                  <a:lnTo>
                    <a:pt x="14123" y="1296"/>
                  </a:lnTo>
                  <a:lnTo>
                    <a:pt x="14954" y="1728"/>
                  </a:lnTo>
                  <a:lnTo>
                    <a:pt x="15785" y="1728"/>
                  </a:lnTo>
                  <a:lnTo>
                    <a:pt x="16200" y="2592"/>
                  </a:lnTo>
                  <a:lnTo>
                    <a:pt x="17031" y="2592"/>
                  </a:lnTo>
                  <a:lnTo>
                    <a:pt x="17862" y="3024"/>
                  </a:lnTo>
                  <a:lnTo>
                    <a:pt x="18277" y="3456"/>
                  </a:lnTo>
                  <a:lnTo>
                    <a:pt x="19108" y="3888"/>
                  </a:lnTo>
                  <a:lnTo>
                    <a:pt x="19938" y="3888"/>
                  </a:lnTo>
                  <a:lnTo>
                    <a:pt x="20769" y="4752"/>
                  </a:lnTo>
                  <a:lnTo>
                    <a:pt x="21600" y="5184"/>
                  </a:lnTo>
                  <a:lnTo>
                    <a:pt x="21600" y="7344"/>
                  </a:lnTo>
                  <a:lnTo>
                    <a:pt x="21600" y="9072"/>
                  </a:lnTo>
                  <a:lnTo>
                    <a:pt x="21185" y="11232"/>
                  </a:lnTo>
                  <a:lnTo>
                    <a:pt x="21185" y="13392"/>
                  </a:lnTo>
                  <a:lnTo>
                    <a:pt x="20769" y="13824"/>
                  </a:lnTo>
                  <a:lnTo>
                    <a:pt x="19938" y="14688"/>
                  </a:lnTo>
                  <a:lnTo>
                    <a:pt x="19108" y="14688"/>
                  </a:lnTo>
                  <a:lnTo>
                    <a:pt x="18277" y="15120"/>
                  </a:lnTo>
                  <a:lnTo>
                    <a:pt x="17446" y="15552"/>
                  </a:lnTo>
                  <a:lnTo>
                    <a:pt x="17031" y="16416"/>
                  </a:lnTo>
                  <a:lnTo>
                    <a:pt x="16200" y="16848"/>
                  </a:lnTo>
                  <a:lnTo>
                    <a:pt x="15785" y="17280"/>
                  </a:lnTo>
                  <a:lnTo>
                    <a:pt x="14954" y="17712"/>
                  </a:lnTo>
                  <a:lnTo>
                    <a:pt x="14123" y="18576"/>
                  </a:lnTo>
                  <a:lnTo>
                    <a:pt x="13708" y="19008"/>
                  </a:lnTo>
                  <a:lnTo>
                    <a:pt x="13292" y="19440"/>
                  </a:lnTo>
                  <a:lnTo>
                    <a:pt x="12462" y="19872"/>
                  </a:lnTo>
                  <a:lnTo>
                    <a:pt x="11631" y="20736"/>
                  </a:lnTo>
                  <a:lnTo>
                    <a:pt x="11215" y="21168"/>
                  </a:lnTo>
                  <a:lnTo>
                    <a:pt x="10385" y="21600"/>
                  </a:lnTo>
                  <a:close/>
                  <a:moveTo>
                    <a:pt x="10385"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29" name="Freeform 285"/>
            <p:cNvSpPr>
              <a:spLocks/>
            </p:cNvSpPr>
            <p:nvPr/>
          </p:nvSpPr>
          <p:spPr bwMode="auto">
            <a:xfrm>
              <a:off x="8" y="4"/>
              <a:ext cx="26" cy="1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0"/>
                <a:gd name="T127" fmla="*/ 0 h 21600"/>
                <a:gd name="T128" fmla="*/ 21600 w 21600"/>
                <a:gd name="T129" fmla="*/ 21600 h 216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0" h="21600">
                  <a:moveTo>
                    <a:pt x="0" y="21600"/>
                  </a:moveTo>
                  <a:lnTo>
                    <a:pt x="900" y="20925"/>
                  </a:lnTo>
                  <a:lnTo>
                    <a:pt x="2250" y="19575"/>
                  </a:lnTo>
                  <a:lnTo>
                    <a:pt x="2700" y="19575"/>
                  </a:lnTo>
                  <a:lnTo>
                    <a:pt x="4050" y="18900"/>
                  </a:lnTo>
                  <a:lnTo>
                    <a:pt x="4500" y="18900"/>
                  </a:lnTo>
                  <a:lnTo>
                    <a:pt x="5400" y="18225"/>
                  </a:lnTo>
                  <a:lnTo>
                    <a:pt x="6300" y="18225"/>
                  </a:lnTo>
                  <a:lnTo>
                    <a:pt x="7200" y="16875"/>
                  </a:lnTo>
                  <a:lnTo>
                    <a:pt x="8550" y="15525"/>
                  </a:lnTo>
                  <a:lnTo>
                    <a:pt x="9450" y="14850"/>
                  </a:lnTo>
                  <a:lnTo>
                    <a:pt x="10800" y="12825"/>
                  </a:lnTo>
                  <a:lnTo>
                    <a:pt x="11700" y="11475"/>
                  </a:lnTo>
                  <a:lnTo>
                    <a:pt x="13050" y="10125"/>
                  </a:lnTo>
                  <a:lnTo>
                    <a:pt x="14850" y="9450"/>
                  </a:lnTo>
                  <a:lnTo>
                    <a:pt x="15750" y="7425"/>
                  </a:lnTo>
                  <a:lnTo>
                    <a:pt x="17100" y="6750"/>
                  </a:lnTo>
                  <a:lnTo>
                    <a:pt x="17550" y="6075"/>
                  </a:lnTo>
                  <a:lnTo>
                    <a:pt x="18450" y="5400"/>
                  </a:lnTo>
                  <a:lnTo>
                    <a:pt x="18900" y="3375"/>
                  </a:lnTo>
                  <a:lnTo>
                    <a:pt x="19350" y="2700"/>
                  </a:lnTo>
                  <a:lnTo>
                    <a:pt x="19800" y="1350"/>
                  </a:lnTo>
                  <a:lnTo>
                    <a:pt x="20700" y="675"/>
                  </a:lnTo>
                  <a:lnTo>
                    <a:pt x="21150" y="0"/>
                  </a:lnTo>
                  <a:lnTo>
                    <a:pt x="21600" y="0"/>
                  </a:lnTo>
                  <a:lnTo>
                    <a:pt x="19800" y="0"/>
                  </a:lnTo>
                  <a:lnTo>
                    <a:pt x="18900" y="675"/>
                  </a:lnTo>
                  <a:lnTo>
                    <a:pt x="17100" y="1350"/>
                  </a:lnTo>
                  <a:lnTo>
                    <a:pt x="15750" y="1350"/>
                  </a:lnTo>
                  <a:lnTo>
                    <a:pt x="14400" y="3375"/>
                  </a:lnTo>
                  <a:lnTo>
                    <a:pt x="12600" y="4050"/>
                  </a:lnTo>
                  <a:lnTo>
                    <a:pt x="11250" y="5400"/>
                  </a:lnTo>
                  <a:lnTo>
                    <a:pt x="9450" y="6750"/>
                  </a:lnTo>
                  <a:lnTo>
                    <a:pt x="8550" y="8775"/>
                  </a:lnTo>
                  <a:lnTo>
                    <a:pt x="7200" y="9450"/>
                  </a:lnTo>
                  <a:lnTo>
                    <a:pt x="5400" y="11475"/>
                  </a:lnTo>
                  <a:lnTo>
                    <a:pt x="4500" y="12825"/>
                  </a:lnTo>
                  <a:lnTo>
                    <a:pt x="3150" y="15525"/>
                  </a:lnTo>
                  <a:lnTo>
                    <a:pt x="2250" y="16875"/>
                  </a:lnTo>
                  <a:lnTo>
                    <a:pt x="900" y="18900"/>
                  </a:lnTo>
                  <a:lnTo>
                    <a:pt x="0" y="21600"/>
                  </a:lnTo>
                  <a:close/>
                  <a:moveTo>
                    <a:pt x="0"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30" name="Freeform 286"/>
            <p:cNvSpPr>
              <a:spLocks/>
            </p:cNvSpPr>
            <p:nvPr/>
          </p:nvSpPr>
          <p:spPr bwMode="auto">
            <a:xfrm>
              <a:off x="45" y="10"/>
              <a:ext cx="28"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0" y="13050"/>
                  </a:moveTo>
                  <a:lnTo>
                    <a:pt x="0" y="10800"/>
                  </a:lnTo>
                  <a:lnTo>
                    <a:pt x="0" y="8550"/>
                  </a:lnTo>
                  <a:lnTo>
                    <a:pt x="0" y="6750"/>
                  </a:lnTo>
                  <a:lnTo>
                    <a:pt x="0" y="4500"/>
                  </a:lnTo>
                  <a:lnTo>
                    <a:pt x="831" y="4050"/>
                  </a:lnTo>
                  <a:lnTo>
                    <a:pt x="1246" y="3150"/>
                  </a:lnTo>
                  <a:lnTo>
                    <a:pt x="1662" y="2700"/>
                  </a:lnTo>
                  <a:lnTo>
                    <a:pt x="2492" y="2700"/>
                  </a:lnTo>
                  <a:lnTo>
                    <a:pt x="2908" y="2250"/>
                  </a:lnTo>
                  <a:lnTo>
                    <a:pt x="3323" y="1800"/>
                  </a:lnTo>
                  <a:lnTo>
                    <a:pt x="4569" y="1800"/>
                  </a:lnTo>
                  <a:lnTo>
                    <a:pt x="4985" y="900"/>
                  </a:lnTo>
                  <a:lnTo>
                    <a:pt x="5400" y="900"/>
                  </a:lnTo>
                  <a:lnTo>
                    <a:pt x="5815" y="900"/>
                  </a:lnTo>
                  <a:lnTo>
                    <a:pt x="6646" y="450"/>
                  </a:lnTo>
                  <a:lnTo>
                    <a:pt x="7062" y="450"/>
                  </a:lnTo>
                  <a:lnTo>
                    <a:pt x="7477" y="450"/>
                  </a:lnTo>
                  <a:lnTo>
                    <a:pt x="8723" y="0"/>
                  </a:lnTo>
                  <a:lnTo>
                    <a:pt x="9138" y="0"/>
                  </a:lnTo>
                  <a:lnTo>
                    <a:pt x="9554" y="0"/>
                  </a:lnTo>
                  <a:lnTo>
                    <a:pt x="10800" y="450"/>
                  </a:lnTo>
                  <a:lnTo>
                    <a:pt x="11215" y="450"/>
                  </a:lnTo>
                  <a:lnTo>
                    <a:pt x="12046" y="900"/>
                  </a:lnTo>
                  <a:lnTo>
                    <a:pt x="12877" y="1800"/>
                  </a:lnTo>
                  <a:lnTo>
                    <a:pt x="13292" y="1800"/>
                  </a:lnTo>
                  <a:lnTo>
                    <a:pt x="14123" y="2250"/>
                  </a:lnTo>
                  <a:lnTo>
                    <a:pt x="14954" y="2700"/>
                  </a:lnTo>
                  <a:lnTo>
                    <a:pt x="15785" y="3150"/>
                  </a:lnTo>
                  <a:lnTo>
                    <a:pt x="16200" y="4050"/>
                  </a:lnTo>
                  <a:lnTo>
                    <a:pt x="17031" y="4500"/>
                  </a:lnTo>
                  <a:lnTo>
                    <a:pt x="17862" y="4950"/>
                  </a:lnTo>
                  <a:lnTo>
                    <a:pt x="18277" y="5400"/>
                  </a:lnTo>
                  <a:lnTo>
                    <a:pt x="18692" y="6300"/>
                  </a:lnTo>
                  <a:lnTo>
                    <a:pt x="19108" y="6750"/>
                  </a:lnTo>
                  <a:lnTo>
                    <a:pt x="19938" y="6750"/>
                  </a:lnTo>
                  <a:lnTo>
                    <a:pt x="20354" y="8100"/>
                  </a:lnTo>
                  <a:lnTo>
                    <a:pt x="20769" y="10350"/>
                  </a:lnTo>
                  <a:lnTo>
                    <a:pt x="21600" y="13050"/>
                  </a:lnTo>
                  <a:lnTo>
                    <a:pt x="21600" y="16200"/>
                  </a:lnTo>
                  <a:lnTo>
                    <a:pt x="20354" y="18900"/>
                  </a:lnTo>
                  <a:lnTo>
                    <a:pt x="19938" y="19350"/>
                  </a:lnTo>
                  <a:lnTo>
                    <a:pt x="19108" y="19350"/>
                  </a:lnTo>
                  <a:lnTo>
                    <a:pt x="18692" y="19800"/>
                  </a:lnTo>
                  <a:lnTo>
                    <a:pt x="18277" y="19800"/>
                  </a:lnTo>
                  <a:lnTo>
                    <a:pt x="17862" y="20700"/>
                  </a:lnTo>
                  <a:lnTo>
                    <a:pt x="16615" y="20700"/>
                  </a:lnTo>
                  <a:lnTo>
                    <a:pt x="16200" y="20700"/>
                  </a:lnTo>
                  <a:lnTo>
                    <a:pt x="15785" y="20700"/>
                  </a:lnTo>
                  <a:lnTo>
                    <a:pt x="14954" y="21150"/>
                  </a:lnTo>
                  <a:lnTo>
                    <a:pt x="14538" y="21150"/>
                  </a:lnTo>
                  <a:lnTo>
                    <a:pt x="13292" y="21150"/>
                  </a:lnTo>
                  <a:lnTo>
                    <a:pt x="12877" y="21600"/>
                  </a:lnTo>
                  <a:lnTo>
                    <a:pt x="12462" y="21600"/>
                  </a:lnTo>
                  <a:lnTo>
                    <a:pt x="12046" y="21600"/>
                  </a:lnTo>
                  <a:lnTo>
                    <a:pt x="11215" y="21600"/>
                  </a:lnTo>
                  <a:lnTo>
                    <a:pt x="10800" y="21600"/>
                  </a:lnTo>
                  <a:lnTo>
                    <a:pt x="9554" y="21150"/>
                  </a:lnTo>
                  <a:lnTo>
                    <a:pt x="9138" y="20700"/>
                  </a:lnTo>
                  <a:lnTo>
                    <a:pt x="8723" y="19800"/>
                  </a:lnTo>
                  <a:lnTo>
                    <a:pt x="8308" y="19350"/>
                  </a:lnTo>
                  <a:lnTo>
                    <a:pt x="7477" y="18900"/>
                  </a:lnTo>
                  <a:lnTo>
                    <a:pt x="6646" y="18450"/>
                  </a:lnTo>
                  <a:lnTo>
                    <a:pt x="5815" y="17550"/>
                  </a:lnTo>
                  <a:lnTo>
                    <a:pt x="5400" y="17100"/>
                  </a:lnTo>
                  <a:lnTo>
                    <a:pt x="4569" y="16650"/>
                  </a:lnTo>
                  <a:lnTo>
                    <a:pt x="3738" y="16200"/>
                  </a:lnTo>
                  <a:lnTo>
                    <a:pt x="3323" y="15300"/>
                  </a:lnTo>
                  <a:lnTo>
                    <a:pt x="2908" y="15300"/>
                  </a:lnTo>
                  <a:lnTo>
                    <a:pt x="2492" y="14850"/>
                  </a:lnTo>
                  <a:lnTo>
                    <a:pt x="1662" y="14400"/>
                  </a:lnTo>
                  <a:lnTo>
                    <a:pt x="831" y="13500"/>
                  </a:lnTo>
                  <a:lnTo>
                    <a:pt x="0" y="13050"/>
                  </a:lnTo>
                  <a:close/>
                  <a:moveTo>
                    <a:pt x="0" y="1305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31" name="Freeform 287"/>
            <p:cNvSpPr>
              <a:spLocks/>
            </p:cNvSpPr>
            <p:nvPr/>
          </p:nvSpPr>
          <p:spPr bwMode="auto">
            <a:xfrm>
              <a:off x="52" y="4"/>
              <a:ext cx="28" cy="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w 21600"/>
                <a:gd name="T95" fmla="*/ 0 h 21600"/>
                <a:gd name="T96" fmla="*/ 0 w 21600"/>
                <a:gd name="T97" fmla="*/ 0 h 21600"/>
                <a:gd name="T98" fmla="*/ 0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600"/>
                <a:gd name="T151" fmla="*/ 0 h 21600"/>
                <a:gd name="T152" fmla="*/ 21600 w 21600"/>
                <a:gd name="T153" fmla="*/ 21600 h 2160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600" h="21600">
                  <a:moveTo>
                    <a:pt x="5082" y="7005"/>
                  </a:moveTo>
                  <a:lnTo>
                    <a:pt x="5506" y="7005"/>
                  </a:lnTo>
                  <a:lnTo>
                    <a:pt x="6776" y="8173"/>
                  </a:lnTo>
                  <a:lnTo>
                    <a:pt x="7200" y="8173"/>
                  </a:lnTo>
                  <a:lnTo>
                    <a:pt x="7624" y="8757"/>
                  </a:lnTo>
                  <a:lnTo>
                    <a:pt x="8047" y="8757"/>
                  </a:lnTo>
                  <a:lnTo>
                    <a:pt x="9318" y="9341"/>
                  </a:lnTo>
                  <a:lnTo>
                    <a:pt x="9741" y="10508"/>
                  </a:lnTo>
                  <a:lnTo>
                    <a:pt x="10588" y="11092"/>
                  </a:lnTo>
                  <a:lnTo>
                    <a:pt x="11435" y="11676"/>
                  </a:lnTo>
                  <a:lnTo>
                    <a:pt x="11859" y="12259"/>
                  </a:lnTo>
                  <a:lnTo>
                    <a:pt x="12706" y="13427"/>
                  </a:lnTo>
                  <a:lnTo>
                    <a:pt x="13553" y="14011"/>
                  </a:lnTo>
                  <a:lnTo>
                    <a:pt x="13976" y="14595"/>
                  </a:lnTo>
                  <a:lnTo>
                    <a:pt x="14824" y="15178"/>
                  </a:lnTo>
                  <a:lnTo>
                    <a:pt x="15247" y="16346"/>
                  </a:lnTo>
                  <a:lnTo>
                    <a:pt x="16518" y="17514"/>
                  </a:lnTo>
                  <a:lnTo>
                    <a:pt x="16941" y="17514"/>
                  </a:lnTo>
                  <a:lnTo>
                    <a:pt x="17365" y="17514"/>
                  </a:lnTo>
                  <a:lnTo>
                    <a:pt x="18635" y="18681"/>
                  </a:lnTo>
                  <a:lnTo>
                    <a:pt x="19059" y="18681"/>
                  </a:lnTo>
                  <a:lnTo>
                    <a:pt x="19482" y="19265"/>
                  </a:lnTo>
                  <a:lnTo>
                    <a:pt x="20329" y="19849"/>
                  </a:lnTo>
                  <a:lnTo>
                    <a:pt x="21176" y="20432"/>
                  </a:lnTo>
                  <a:lnTo>
                    <a:pt x="21600" y="21600"/>
                  </a:lnTo>
                  <a:lnTo>
                    <a:pt x="20753" y="18681"/>
                  </a:lnTo>
                  <a:lnTo>
                    <a:pt x="19482" y="16930"/>
                  </a:lnTo>
                  <a:lnTo>
                    <a:pt x="18635" y="14595"/>
                  </a:lnTo>
                  <a:lnTo>
                    <a:pt x="17365" y="12259"/>
                  </a:lnTo>
                  <a:lnTo>
                    <a:pt x="15671" y="10508"/>
                  </a:lnTo>
                  <a:lnTo>
                    <a:pt x="13976" y="8757"/>
                  </a:lnTo>
                  <a:lnTo>
                    <a:pt x="13129" y="7005"/>
                  </a:lnTo>
                  <a:lnTo>
                    <a:pt x="11435" y="5838"/>
                  </a:lnTo>
                  <a:lnTo>
                    <a:pt x="9741" y="5254"/>
                  </a:lnTo>
                  <a:lnTo>
                    <a:pt x="8047" y="3503"/>
                  </a:lnTo>
                  <a:lnTo>
                    <a:pt x="7200" y="2919"/>
                  </a:lnTo>
                  <a:lnTo>
                    <a:pt x="5506" y="1751"/>
                  </a:lnTo>
                  <a:lnTo>
                    <a:pt x="3812" y="1168"/>
                  </a:lnTo>
                  <a:lnTo>
                    <a:pt x="2965" y="584"/>
                  </a:lnTo>
                  <a:lnTo>
                    <a:pt x="1694" y="0"/>
                  </a:lnTo>
                  <a:lnTo>
                    <a:pt x="0" y="0"/>
                  </a:lnTo>
                  <a:lnTo>
                    <a:pt x="1271" y="584"/>
                  </a:lnTo>
                  <a:lnTo>
                    <a:pt x="1694" y="1168"/>
                  </a:lnTo>
                  <a:lnTo>
                    <a:pt x="2118" y="1751"/>
                  </a:lnTo>
                  <a:lnTo>
                    <a:pt x="2965" y="2919"/>
                  </a:lnTo>
                  <a:lnTo>
                    <a:pt x="3388" y="3503"/>
                  </a:lnTo>
                  <a:lnTo>
                    <a:pt x="3812" y="5254"/>
                  </a:lnTo>
                  <a:lnTo>
                    <a:pt x="4235" y="5838"/>
                  </a:lnTo>
                  <a:lnTo>
                    <a:pt x="5082" y="7005"/>
                  </a:lnTo>
                  <a:close/>
                  <a:moveTo>
                    <a:pt x="5082" y="700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32" name="Freeform 288"/>
            <p:cNvSpPr>
              <a:spLocks/>
            </p:cNvSpPr>
            <p:nvPr/>
          </p:nvSpPr>
          <p:spPr bwMode="auto">
            <a:xfrm>
              <a:off x="54" y="33"/>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0" y="13912"/>
                  </a:moveTo>
                  <a:lnTo>
                    <a:pt x="460" y="12447"/>
                  </a:lnTo>
                  <a:lnTo>
                    <a:pt x="1379" y="10983"/>
                  </a:lnTo>
                  <a:lnTo>
                    <a:pt x="1838" y="9519"/>
                  </a:lnTo>
                  <a:lnTo>
                    <a:pt x="2298" y="8054"/>
                  </a:lnTo>
                  <a:lnTo>
                    <a:pt x="2757" y="6590"/>
                  </a:lnTo>
                  <a:lnTo>
                    <a:pt x="2757" y="5492"/>
                  </a:lnTo>
                  <a:lnTo>
                    <a:pt x="3677" y="4027"/>
                  </a:lnTo>
                  <a:lnTo>
                    <a:pt x="4136" y="2563"/>
                  </a:lnTo>
                  <a:lnTo>
                    <a:pt x="4596" y="2563"/>
                  </a:lnTo>
                  <a:lnTo>
                    <a:pt x="5515" y="2197"/>
                  </a:lnTo>
                  <a:lnTo>
                    <a:pt x="5974" y="2197"/>
                  </a:lnTo>
                  <a:lnTo>
                    <a:pt x="6434" y="2197"/>
                  </a:lnTo>
                  <a:lnTo>
                    <a:pt x="7813" y="2197"/>
                  </a:lnTo>
                  <a:lnTo>
                    <a:pt x="8272" y="1464"/>
                  </a:lnTo>
                  <a:lnTo>
                    <a:pt x="8732" y="1464"/>
                  </a:lnTo>
                  <a:lnTo>
                    <a:pt x="9651" y="1464"/>
                  </a:lnTo>
                  <a:lnTo>
                    <a:pt x="10570" y="1098"/>
                  </a:lnTo>
                  <a:lnTo>
                    <a:pt x="11030" y="1098"/>
                  </a:lnTo>
                  <a:lnTo>
                    <a:pt x="11949" y="1098"/>
                  </a:lnTo>
                  <a:lnTo>
                    <a:pt x="12409" y="732"/>
                  </a:lnTo>
                  <a:lnTo>
                    <a:pt x="12868" y="732"/>
                  </a:lnTo>
                  <a:lnTo>
                    <a:pt x="14247" y="732"/>
                  </a:lnTo>
                  <a:lnTo>
                    <a:pt x="14706" y="0"/>
                  </a:lnTo>
                  <a:lnTo>
                    <a:pt x="15166" y="0"/>
                  </a:lnTo>
                  <a:lnTo>
                    <a:pt x="16545" y="1098"/>
                  </a:lnTo>
                  <a:lnTo>
                    <a:pt x="17464" y="2197"/>
                  </a:lnTo>
                  <a:lnTo>
                    <a:pt x="18383" y="2929"/>
                  </a:lnTo>
                  <a:lnTo>
                    <a:pt x="18843" y="4393"/>
                  </a:lnTo>
                  <a:lnTo>
                    <a:pt x="20221" y="5492"/>
                  </a:lnTo>
                  <a:lnTo>
                    <a:pt x="20681" y="6224"/>
                  </a:lnTo>
                  <a:lnTo>
                    <a:pt x="21140" y="7688"/>
                  </a:lnTo>
                  <a:lnTo>
                    <a:pt x="21600" y="8420"/>
                  </a:lnTo>
                  <a:lnTo>
                    <a:pt x="21600" y="9885"/>
                  </a:lnTo>
                  <a:lnTo>
                    <a:pt x="21600" y="11349"/>
                  </a:lnTo>
                  <a:lnTo>
                    <a:pt x="21600" y="12447"/>
                  </a:lnTo>
                  <a:lnTo>
                    <a:pt x="21140" y="13912"/>
                  </a:lnTo>
                  <a:lnTo>
                    <a:pt x="20681" y="15010"/>
                  </a:lnTo>
                  <a:lnTo>
                    <a:pt x="20221" y="16108"/>
                  </a:lnTo>
                  <a:lnTo>
                    <a:pt x="19302" y="17573"/>
                  </a:lnTo>
                  <a:lnTo>
                    <a:pt x="18383" y="19037"/>
                  </a:lnTo>
                  <a:lnTo>
                    <a:pt x="17464" y="19403"/>
                  </a:lnTo>
                  <a:lnTo>
                    <a:pt x="17004" y="19403"/>
                  </a:lnTo>
                  <a:lnTo>
                    <a:pt x="16085" y="19769"/>
                  </a:lnTo>
                  <a:lnTo>
                    <a:pt x="15166" y="20136"/>
                  </a:lnTo>
                  <a:lnTo>
                    <a:pt x="14706" y="20136"/>
                  </a:lnTo>
                  <a:lnTo>
                    <a:pt x="14247" y="20868"/>
                  </a:lnTo>
                  <a:lnTo>
                    <a:pt x="12868" y="20868"/>
                  </a:lnTo>
                  <a:lnTo>
                    <a:pt x="12409" y="21234"/>
                  </a:lnTo>
                  <a:lnTo>
                    <a:pt x="11949" y="21234"/>
                  </a:lnTo>
                  <a:lnTo>
                    <a:pt x="11030" y="21234"/>
                  </a:lnTo>
                  <a:lnTo>
                    <a:pt x="10111" y="21234"/>
                  </a:lnTo>
                  <a:lnTo>
                    <a:pt x="9651" y="21234"/>
                  </a:lnTo>
                  <a:lnTo>
                    <a:pt x="8272" y="21600"/>
                  </a:lnTo>
                  <a:lnTo>
                    <a:pt x="7813" y="21600"/>
                  </a:lnTo>
                  <a:lnTo>
                    <a:pt x="6434" y="21600"/>
                  </a:lnTo>
                  <a:lnTo>
                    <a:pt x="5974" y="21600"/>
                  </a:lnTo>
                  <a:lnTo>
                    <a:pt x="5515" y="20868"/>
                  </a:lnTo>
                  <a:lnTo>
                    <a:pt x="5515" y="19769"/>
                  </a:lnTo>
                  <a:lnTo>
                    <a:pt x="4136" y="19037"/>
                  </a:lnTo>
                  <a:lnTo>
                    <a:pt x="3677" y="17573"/>
                  </a:lnTo>
                  <a:lnTo>
                    <a:pt x="2298" y="16475"/>
                  </a:lnTo>
                  <a:lnTo>
                    <a:pt x="1838" y="15742"/>
                  </a:lnTo>
                  <a:lnTo>
                    <a:pt x="460" y="14644"/>
                  </a:lnTo>
                  <a:lnTo>
                    <a:pt x="0" y="13912"/>
                  </a:lnTo>
                  <a:close/>
                  <a:moveTo>
                    <a:pt x="0" y="13912"/>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33" name="Freeform 289"/>
            <p:cNvSpPr>
              <a:spLocks/>
            </p:cNvSpPr>
            <p:nvPr/>
          </p:nvSpPr>
          <p:spPr bwMode="auto">
            <a:xfrm>
              <a:off x="28" y="53"/>
              <a:ext cx="32" cy="2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0560"/>
                  </a:moveTo>
                  <a:lnTo>
                    <a:pt x="21234" y="9120"/>
                  </a:lnTo>
                  <a:lnTo>
                    <a:pt x="20868" y="7680"/>
                  </a:lnTo>
                  <a:lnTo>
                    <a:pt x="20136" y="6240"/>
                  </a:lnTo>
                  <a:lnTo>
                    <a:pt x="19769" y="4800"/>
                  </a:lnTo>
                  <a:lnTo>
                    <a:pt x="19403" y="3840"/>
                  </a:lnTo>
                  <a:lnTo>
                    <a:pt x="18305" y="2400"/>
                  </a:lnTo>
                  <a:lnTo>
                    <a:pt x="17939" y="960"/>
                  </a:lnTo>
                  <a:lnTo>
                    <a:pt x="16841" y="0"/>
                  </a:lnTo>
                  <a:lnTo>
                    <a:pt x="16475" y="0"/>
                  </a:lnTo>
                  <a:lnTo>
                    <a:pt x="15742" y="0"/>
                  </a:lnTo>
                  <a:lnTo>
                    <a:pt x="15010" y="0"/>
                  </a:lnTo>
                  <a:lnTo>
                    <a:pt x="14278" y="480"/>
                  </a:lnTo>
                  <a:lnTo>
                    <a:pt x="13912" y="480"/>
                  </a:lnTo>
                  <a:lnTo>
                    <a:pt x="12814" y="480"/>
                  </a:lnTo>
                  <a:lnTo>
                    <a:pt x="12447" y="480"/>
                  </a:lnTo>
                  <a:lnTo>
                    <a:pt x="11349" y="480"/>
                  </a:lnTo>
                  <a:lnTo>
                    <a:pt x="10617" y="480"/>
                  </a:lnTo>
                  <a:lnTo>
                    <a:pt x="9885" y="480"/>
                  </a:lnTo>
                  <a:lnTo>
                    <a:pt x="9153" y="480"/>
                  </a:lnTo>
                  <a:lnTo>
                    <a:pt x="8420" y="480"/>
                  </a:lnTo>
                  <a:lnTo>
                    <a:pt x="7688" y="480"/>
                  </a:lnTo>
                  <a:lnTo>
                    <a:pt x="6590" y="480"/>
                  </a:lnTo>
                  <a:lnTo>
                    <a:pt x="5858" y="480"/>
                  </a:lnTo>
                  <a:lnTo>
                    <a:pt x="5492" y="0"/>
                  </a:lnTo>
                  <a:lnTo>
                    <a:pt x="4393" y="960"/>
                  </a:lnTo>
                  <a:lnTo>
                    <a:pt x="4027" y="2400"/>
                  </a:lnTo>
                  <a:lnTo>
                    <a:pt x="3295" y="3840"/>
                  </a:lnTo>
                  <a:lnTo>
                    <a:pt x="2563" y="4320"/>
                  </a:lnTo>
                  <a:lnTo>
                    <a:pt x="2197" y="4800"/>
                  </a:lnTo>
                  <a:lnTo>
                    <a:pt x="1464" y="6240"/>
                  </a:lnTo>
                  <a:lnTo>
                    <a:pt x="1098" y="7200"/>
                  </a:lnTo>
                  <a:lnTo>
                    <a:pt x="0" y="8640"/>
                  </a:lnTo>
                  <a:lnTo>
                    <a:pt x="732" y="9600"/>
                  </a:lnTo>
                  <a:lnTo>
                    <a:pt x="1464" y="11520"/>
                  </a:lnTo>
                  <a:lnTo>
                    <a:pt x="2197" y="13440"/>
                  </a:lnTo>
                  <a:lnTo>
                    <a:pt x="2563" y="14880"/>
                  </a:lnTo>
                  <a:lnTo>
                    <a:pt x="2929" y="16320"/>
                  </a:lnTo>
                  <a:lnTo>
                    <a:pt x="4027" y="17760"/>
                  </a:lnTo>
                  <a:lnTo>
                    <a:pt x="4759" y="19200"/>
                  </a:lnTo>
                  <a:lnTo>
                    <a:pt x="5492" y="20640"/>
                  </a:lnTo>
                  <a:lnTo>
                    <a:pt x="6224" y="20640"/>
                  </a:lnTo>
                  <a:lnTo>
                    <a:pt x="6590" y="20640"/>
                  </a:lnTo>
                  <a:lnTo>
                    <a:pt x="7688" y="20640"/>
                  </a:lnTo>
                  <a:lnTo>
                    <a:pt x="8420" y="20640"/>
                  </a:lnTo>
                  <a:lnTo>
                    <a:pt x="9153" y="21600"/>
                  </a:lnTo>
                  <a:lnTo>
                    <a:pt x="9885" y="21600"/>
                  </a:lnTo>
                  <a:lnTo>
                    <a:pt x="10617" y="21600"/>
                  </a:lnTo>
                  <a:lnTo>
                    <a:pt x="11349" y="21600"/>
                  </a:lnTo>
                  <a:lnTo>
                    <a:pt x="11715" y="21600"/>
                  </a:lnTo>
                  <a:lnTo>
                    <a:pt x="12814" y="21600"/>
                  </a:lnTo>
                  <a:lnTo>
                    <a:pt x="13180" y="20640"/>
                  </a:lnTo>
                  <a:lnTo>
                    <a:pt x="14278" y="20640"/>
                  </a:lnTo>
                  <a:lnTo>
                    <a:pt x="14644" y="20640"/>
                  </a:lnTo>
                  <a:lnTo>
                    <a:pt x="15742" y="20640"/>
                  </a:lnTo>
                  <a:lnTo>
                    <a:pt x="16475" y="20640"/>
                  </a:lnTo>
                  <a:lnTo>
                    <a:pt x="16841" y="20160"/>
                  </a:lnTo>
                  <a:lnTo>
                    <a:pt x="17939" y="19200"/>
                  </a:lnTo>
                  <a:lnTo>
                    <a:pt x="19037" y="17760"/>
                  </a:lnTo>
                  <a:lnTo>
                    <a:pt x="19403" y="16320"/>
                  </a:lnTo>
                  <a:lnTo>
                    <a:pt x="19769" y="15840"/>
                  </a:lnTo>
                  <a:lnTo>
                    <a:pt x="20136" y="14880"/>
                  </a:lnTo>
                  <a:lnTo>
                    <a:pt x="20868" y="13440"/>
                  </a:lnTo>
                  <a:lnTo>
                    <a:pt x="21234" y="12000"/>
                  </a:lnTo>
                  <a:lnTo>
                    <a:pt x="21600" y="10560"/>
                  </a:lnTo>
                  <a:close/>
                  <a:moveTo>
                    <a:pt x="21600" y="1056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34" name="Freeform 290"/>
            <p:cNvSpPr>
              <a:spLocks/>
            </p:cNvSpPr>
            <p:nvPr/>
          </p:nvSpPr>
          <p:spPr bwMode="auto">
            <a:xfrm>
              <a:off x="2" y="37"/>
              <a:ext cx="10" cy="3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00"/>
                <a:gd name="T115" fmla="*/ 0 h 21600"/>
                <a:gd name="T116" fmla="*/ 21600 w 21600"/>
                <a:gd name="T117" fmla="*/ 21600 h 216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00" h="21600">
                  <a:moveTo>
                    <a:pt x="18655" y="14057"/>
                  </a:moveTo>
                  <a:lnTo>
                    <a:pt x="16691" y="12686"/>
                  </a:lnTo>
                  <a:lnTo>
                    <a:pt x="14727" y="11314"/>
                  </a:lnTo>
                  <a:lnTo>
                    <a:pt x="13745" y="10286"/>
                  </a:lnTo>
                  <a:lnTo>
                    <a:pt x="11782" y="8914"/>
                  </a:lnTo>
                  <a:lnTo>
                    <a:pt x="9818" y="7543"/>
                  </a:lnTo>
                  <a:lnTo>
                    <a:pt x="8836" y="6171"/>
                  </a:lnTo>
                  <a:lnTo>
                    <a:pt x="8836" y="4800"/>
                  </a:lnTo>
                  <a:lnTo>
                    <a:pt x="7855" y="3429"/>
                  </a:lnTo>
                  <a:lnTo>
                    <a:pt x="6873" y="3086"/>
                  </a:lnTo>
                  <a:lnTo>
                    <a:pt x="4909" y="2743"/>
                  </a:lnTo>
                  <a:lnTo>
                    <a:pt x="4909" y="2400"/>
                  </a:lnTo>
                  <a:lnTo>
                    <a:pt x="3927" y="1714"/>
                  </a:lnTo>
                  <a:lnTo>
                    <a:pt x="2945" y="1371"/>
                  </a:lnTo>
                  <a:lnTo>
                    <a:pt x="982" y="343"/>
                  </a:lnTo>
                  <a:lnTo>
                    <a:pt x="0" y="0"/>
                  </a:lnTo>
                  <a:lnTo>
                    <a:pt x="0" y="1714"/>
                  </a:lnTo>
                  <a:lnTo>
                    <a:pt x="0" y="3086"/>
                  </a:lnTo>
                  <a:lnTo>
                    <a:pt x="0" y="4800"/>
                  </a:lnTo>
                  <a:lnTo>
                    <a:pt x="0" y="6171"/>
                  </a:lnTo>
                  <a:lnTo>
                    <a:pt x="982" y="7543"/>
                  </a:lnTo>
                  <a:lnTo>
                    <a:pt x="2945" y="8914"/>
                  </a:lnTo>
                  <a:lnTo>
                    <a:pt x="2945" y="10286"/>
                  </a:lnTo>
                  <a:lnTo>
                    <a:pt x="3927" y="12000"/>
                  </a:lnTo>
                  <a:lnTo>
                    <a:pt x="4909" y="12686"/>
                  </a:lnTo>
                  <a:lnTo>
                    <a:pt x="7855" y="14057"/>
                  </a:lnTo>
                  <a:lnTo>
                    <a:pt x="8836" y="15429"/>
                  </a:lnTo>
                  <a:lnTo>
                    <a:pt x="9818" y="16800"/>
                  </a:lnTo>
                  <a:lnTo>
                    <a:pt x="12764" y="17486"/>
                  </a:lnTo>
                  <a:lnTo>
                    <a:pt x="14727" y="18857"/>
                  </a:lnTo>
                  <a:lnTo>
                    <a:pt x="17673" y="20229"/>
                  </a:lnTo>
                  <a:lnTo>
                    <a:pt x="21600" y="21600"/>
                  </a:lnTo>
                  <a:lnTo>
                    <a:pt x="20618" y="19200"/>
                  </a:lnTo>
                  <a:lnTo>
                    <a:pt x="20618" y="17486"/>
                  </a:lnTo>
                  <a:lnTo>
                    <a:pt x="18655" y="15771"/>
                  </a:lnTo>
                  <a:lnTo>
                    <a:pt x="18655" y="14057"/>
                  </a:lnTo>
                  <a:close/>
                  <a:moveTo>
                    <a:pt x="18655" y="14057"/>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35" name="Freeform 291"/>
            <p:cNvSpPr>
              <a:spLocks/>
            </p:cNvSpPr>
            <p:nvPr/>
          </p:nvSpPr>
          <p:spPr bwMode="auto">
            <a:xfrm>
              <a:off x="30" y="76"/>
              <a:ext cx="26" cy="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3150" y="0"/>
                  </a:moveTo>
                  <a:lnTo>
                    <a:pt x="4500" y="0"/>
                  </a:lnTo>
                  <a:lnTo>
                    <a:pt x="5400" y="2160"/>
                  </a:lnTo>
                  <a:lnTo>
                    <a:pt x="6300" y="2160"/>
                  </a:lnTo>
                  <a:lnTo>
                    <a:pt x="7200" y="2160"/>
                  </a:lnTo>
                  <a:lnTo>
                    <a:pt x="8550" y="2160"/>
                  </a:lnTo>
                  <a:lnTo>
                    <a:pt x="9450" y="2160"/>
                  </a:lnTo>
                  <a:lnTo>
                    <a:pt x="10350" y="2160"/>
                  </a:lnTo>
                  <a:lnTo>
                    <a:pt x="11250" y="2160"/>
                  </a:lnTo>
                  <a:lnTo>
                    <a:pt x="12600" y="2160"/>
                  </a:lnTo>
                  <a:lnTo>
                    <a:pt x="13500" y="2160"/>
                  </a:lnTo>
                  <a:lnTo>
                    <a:pt x="14400" y="2160"/>
                  </a:lnTo>
                  <a:lnTo>
                    <a:pt x="15300" y="2160"/>
                  </a:lnTo>
                  <a:lnTo>
                    <a:pt x="15750" y="2160"/>
                  </a:lnTo>
                  <a:lnTo>
                    <a:pt x="17100" y="0"/>
                  </a:lnTo>
                  <a:lnTo>
                    <a:pt x="18000" y="0"/>
                  </a:lnTo>
                  <a:lnTo>
                    <a:pt x="18900" y="0"/>
                  </a:lnTo>
                  <a:lnTo>
                    <a:pt x="21600" y="12960"/>
                  </a:lnTo>
                  <a:lnTo>
                    <a:pt x="20700" y="15120"/>
                  </a:lnTo>
                  <a:lnTo>
                    <a:pt x="18900" y="19440"/>
                  </a:lnTo>
                  <a:lnTo>
                    <a:pt x="17550" y="19440"/>
                  </a:lnTo>
                  <a:lnTo>
                    <a:pt x="15750" y="21600"/>
                  </a:lnTo>
                  <a:lnTo>
                    <a:pt x="14400" y="21600"/>
                  </a:lnTo>
                  <a:lnTo>
                    <a:pt x="12600" y="21600"/>
                  </a:lnTo>
                  <a:lnTo>
                    <a:pt x="11250" y="21600"/>
                  </a:lnTo>
                  <a:lnTo>
                    <a:pt x="9450" y="21600"/>
                  </a:lnTo>
                  <a:lnTo>
                    <a:pt x="8550" y="21600"/>
                  </a:lnTo>
                  <a:lnTo>
                    <a:pt x="6750" y="21600"/>
                  </a:lnTo>
                  <a:lnTo>
                    <a:pt x="5400" y="21600"/>
                  </a:lnTo>
                  <a:lnTo>
                    <a:pt x="4050" y="19440"/>
                  </a:lnTo>
                  <a:lnTo>
                    <a:pt x="2700" y="19440"/>
                  </a:lnTo>
                  <a:lnTo>
                    <a:pt x="2250" y="15120"/>
                  </a:lnTo>
                  <a:lnTo>
                    <a:pt x="900" y="15120"/>
                  </a:lnTo>
                  <a:lnTo>
                    <a:pt x="0" y="12960"/>
                  </a:lnTo>
                  <a:lnTo>
                    <a:pt x="3150" y="0"/>
                  </a:lnTo>
                  <a:close/>
                  <a:moveTo>
                    <a:pt x="3150" y="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6236" name="Freeform 292"/>
            <p:cNvSpPr>
              <a:spLocks/>
            </p:cNvSpPr>
            <p:nvPr/>
          </p:nvSpPr>
          <p:spPr bwMode="auto">
            <a:xfrm>
              <a:off x="75" y="41"/>
              <a:ext cx="9" cy="2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00"/>
                <a:gd name="T91" fmla="*/ 0 h 21600"/>
                <a:gd name="T92" fmla="*/ 21600 w 21600"/>
                <a:gd name="T93" fmla="*/ 21600 h 216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00" h="21600">
                  <a:moveTo>
                    <a:pt x="0" y="15894"/>
                  </a:moveTo>
                  <a:lnTo>
                    <a:pt x="3812" y="14672"/>
                  </a:lnTo>
                  <a:lnTo>
                    <a:pt x="5082" y="13042"/>
                  </a:lnTo>
                  <a:lnTo>
                    <a:pt x="6353" y="11411"/>
                  </a:lnTo>
                  <a:lnTo>
                    <a:pt x="7624" y="10189"/>
                  </a:lnTo>
                  <a:lnTo>
                    <a:pt x="10165" y="8558"/>
                  </a:lnTo>
                  <a:lnTo>
                    <a:pt x="10165" y="6928"/>
                  </a:lnTo>
                  <a:lnTo>
                    <a:pt x="11435" y="5706"/>
                  </a:lnTo>
                  <a:lnTo>
                    <a:pt x="11435" y="4075"/>
                  </a:lnTo>
                  <a:lnTo>
                    <a:pt x="12706" y="3668"/>
                  </a:lnTo>
                  <a:lnTo>
                    <a:pt x="13976" y="3260"/>
                  </a:lnTo>
                  <a:lnTo>
                    <a:pt x="16518" y="2853"/>
                  </a:lnTo>
                  <a:lnTo>
                    <a:pt x="17788" y="2038"/>
                  </a:lnTo>
                  <a:lnTo>
                    <a:pt x="17788" y="1630"/>
                  </a:lnTo>
                  <a:lnTo>
                    <a:pt x="19059" y="1223"/>
                  </a:lnTo>
                  <a:lnTo>
                    <a:pt x="21600" y="815"/>
                  </a:lnTo>
                  <a:lnTo>
                    <a:pt x="21600" y="0"/>
                  </a:lnTo>
                  <a:lnTo>
                    <a:pt x="21600" y="2853"/>
                  </a:lnTo>
                  <a:lnTo>
                    <a:pt x="21600" y="5298"/>
                  </a:lnTo>
                  <a:lnTo>
                    <a:pt x="19059" y="8558"/>
                  </a:lnTo>
                  <a:lnTo>
                    <a:pt x="17788" y="11004"/>
                  </a:lnTo>
                  <a:lnTo>
                    <a:pt x="13976" y="13857"/>
                  </a:lnTo>
                  <a:lnTo>
                    <a:pt x="11435" y="16302"/>
                  </a:lnTo>
                  <a:lnTo>
                    <a:pt x="6353" y="18747"/>
                  </a:lnTo>
                  <a:lnTo>
                    <a:pt x="0" y="21600"/>
                  </a:lnTo>
                  <a:lnTo>
                    <a:pt x="1271" y="19970"/>
                  </a:lnTo>
                  <a:lnTo>
                    <a:pt x="1271" y="18340"/>
                  </a:lnTo>
                  <a:lnTo>
                    <a:pt x="0" y="17117"/>
                  </a:lnTo>
                  <a:lnTo>
                    <a:pt x="0" y="15894"/>
                  </a:lnTo>
                  <a:close/>
                  <a:moveTo>
                    <a:pt x="0" y="15894"/>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grpSp>
      <p:pic>
        <p:nvPicPr>
          <p:cNvPr id="5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67801" y="3505201"/>
            <a:ext cx="3730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6190" name="Text Box 14"/>
          <p:cNvSpPr txBox="1">
            <a:spLocks noChangeArrowheads="1"/>
          </p:cNvSpPr>
          <p:nvPr/>
        </p:nvSpPr>
        <p:spPr bwMode="auto">
          <a:xfrm>
            <a:off x="2286000" y="4191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4</a:t>
            </a:r>
          </a:p>
        </p:txBody>
      </p:sp>
      <p:sp>
        <p:nvSpPr>
          <p:cNvPr id="306191" name="Text Box 14"/>
          <p:cNvSpPr txBox="1">
            <a:spLocks noChangeArrowheads="1"/>
          </p:cNvSpPr>
          <p:nvPr/>
        </p:nvSpPr>
        <p:spPr bwMode="auto">
          <a:xfrm>
            <a:off x="2362200" y="2286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5</a:t>
            </a:r>
          </a:p>
        </p:txBody>
      </p:sp>
      <p:sp>
        <p:nvSpPr>
          <p:cNvPr id="306192" name="Text Box 14"/>
          <p:cNvSpPr txBox="1">
            <a:spLocks noChangeArrowheads="1"/>
          </p:cNvSpPr>
          <p:nvPr/>
        </p:nvSpPr>
        <p:spPr bwMode="auto">
          <a:xfrm>
            <a:off x="3429000" y="3657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6</a:t>
            </a:r>
          </a:p>
        </p:txBody>
      </p:sp>
      <p:sp>
        <p:nvSpPr>
          <p:cNvPr id="306193" name="Text Box 14"/>
          <p:cNvSpPr txBox="1">
            <a:spLocks noChangeArrowheads="1"/>
          </p:cNvSpPr>
          <p:nvPr/>
        </p:nvSpPr>
        <p:spPr bwMode="auto">
          <a:xfrm>
            <a:off x="4419600" y="5562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2</a:t>
            </a:r>
          </a:p>
        </p:txBody>
      </p:sp>
      <p:sp>
        <p:nvSpPr>
          <p:cNvPr id="306194" name="Text Box 14"/>
          <p:cNvSpPr txBox="1">
            <a:spLocks noChangeArrowheads="1"/>
          </p:cNvSpPr>
          <p:nvPr/>
        </p:nvSpPr>
        <p:spPr bwMode="auto">
          <a:xfrm>
            <a:off x="4648200" y="1219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3</a:t>
            </a:r>
          </a:p>
        </p:txBody>
      </p:sp>
      <p:sp>
        <p:nvSpPr>
          <p:cNvPr id="306195" name="Text Box 14"/>
          <p:cNvSpPr txBox="1">
            <a:spLocks noChangeArrowheads="1"/>
          </p:cNvSpPr>
          <p:nvPr/>
        </p:nvSpPr>
        <p:spPr bwMode="auto">
          <a:xfrm>
            <a:off x="6553200" y="5486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 </a:t>
            </a:r>
            <a:r>
              <a:rPr lang="es-ES_tradnl" altLang="en-US" sz="1800">
                <a:solidFill>
                  <a:srgbClr val="FFFFFF"/>
                </a:solidFill>
                <a:latin typeface="Constantia" panose="02030602050306030303" pitchFamily="18" charset="0"/>
              </a:rPr>
              <a:t>7</a:t>
            </a:r>
            <a:endParaRPr lang="es-ES_tradnl" altLang="en-US" sz="1800">
              <a:latin typeface="Constantia" panose="02030602050306030303" pitchFamily="18" charset="0"/>
            </a:endParaRPr>
          </a:p>
        </p:txBody>
      </p:sp>
      <p:sp>
        <p:nvSpPr>
          <p:cNvPr id="306196" name="Text Box 14"/>
          <p:cNvSpPr txBox="1">
            <a:spLocks noChangeArrowheads="1"/>
          </p:cNvSpPr>
          <p:nvPr/>
        </p:nvSpPr>
        <p:spPr bwMode="auto">
          <a:xfrm>
            <a:off x="6553200" y="1219200"/>
            <a:ext cx="457200" cy="36988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1</a:t>
            </a:r>
            <a:r>
              <a:rPr lang="es-ES_tradnl" altLang="en-US" sz="1800">
                <a:solidFill>
                  <a:srgbClr val="FFFFFF"/>
                </a:solidFill>
                <a:latin typeface="Constantia" panose="02030602050306030303" pitchFamily="18" charset="0"/>
              </a:rPr>
              <a:t>11</a:t>
            </a:r>
            <a:endParaRPr lang="es-ES_tradnl" altLang="en-US" sz="1800">
              <a:latin typeface="Constantia" panose="02030602050306030303" pitchFamily="18" charset="0"/>
            </a:endParaRPr>
          </a:p>
        </p:txBody>
      </p:sp>
      <p:sp>
        <p:nvSpPr>
          <p:cNvPr id="306197" name="Text Box 14"/>
          <p:cNvSpPr txBox="1">
            <a:spLocks noChangeArrowheads="1"/>
          </p:cNvSpPr>
          <p:nvPr/>
        </p:nvSpPr>
        <p:spPr bwMode="auto">
          <a:xfrm>
            <a:off x="4495800" y="3124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10 </a:t>
            </a:r>
          </a:p>
        </p:txBody>
      </p:sp>
      <p:sp>
        <p:nvSpPr>
          <p:cNvPr id="306198" name="Oval 25"/>
          <p:cNvSpPr>
            <a:spLocks noChangeArrowheads="1"/>
          </p:cNvSpPr>
          <p:nvPr/>
        </p:nvSpPr>
        <p:spPr bwMode="auto">
          <a:xfrm>
            <a:off x="5638800" y="3048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E</a:t>
            </a:r>
          </a:p>
        </p:txBody>
      </p:sp>
      <p:sp>
        <p:nvSpPr>
          <p:cNvPr id="306199" name="Oval 25"/>
          <p:cNvSpPr>
            <a:spLocks noChangeArrowheads="1"/>
          </p:cNvSpPr>
          <p:nvPr/>
        </p:nvSpPr>
        <p:spPr bwMode="auto">
          <a:xfrm>
            <a:off x="3810000" y="2362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J</a:t>
            </a:r>
          </a:p>
        </p:txBody>
      </p:sp>
      <p:sp>
        <p:nvSpPr>
          <p:cNvPr id="306200" name="Oval 25"/>
          <p:cNvSpPr>
            <a:spLocks noChangeArrowheads="1"/>
          </p:cNvSpPr>
          <p:nvPr/>
        </p:nvSpPr>
        <p:spPr bwMode="auto">
          <a:xfrm>
            <a:off x="3505200" y="4876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I</a:t>
            </a:r>
          </a:p>
        </p:txBody>
      </p:sp>
      <p:sp>
        <p:nvSpPr>
          <p:cNvPr id="306201" name="Oval 25"/>
          <p:cNvSpPr>
            <a:spLocks noChangeArrowheads="1"/>
          </p:cNvSpPr>
          <p:nvPr/>
        </p:nvSpPr>
        <p:spPr bwMode="auto">
          <a:xfrm>
            <a:off x="5486400" y="4953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H</a:t>
            </a:r>
          </a:p>
        </p:txBody>
      </p:sp>
      <p:sp>
        <p:nvSpPr>
          <p:cNvPr id="306202" name="Oval 25"/>
          <p:cNvSpPr>
            <a:spLocks noChangeArrowheads="1"/>
          </p:cNvSpPr>
          <p:nvPr/>
        </p:nvSpPr>
        <p:spPr bwMode="auto">
          <a:xfrm>
            <a:off x="5486400" y="1828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G</a:t>
            </a:r>
          </a:p>
        </p:txBody>
      </p:sp>
      <p:sp>
        <p:nvSpPr>
          <p:cNvPr id="306203" name="Oval 25"/>
          <p:cNvSpPr>
            <a:spLocks noChangeArrowheads="1"/>
          </p:cNvSpPr>
          <p:nvPr/>
        </p:nvSpPr>
        <p:spPr bwMode="auto">
          <a:xfrm>
            <a:off x="5181600" y="3810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F</a:t>
            </a:r>
          </a:p>
        </p:txBody>
      </p:sp>
      <p:sp>
        <p:nvSpPr>
          <p:cNvPr id="306204" name="Oval 25"/>
          <p:cNvSpPr>
            <a:spLocks noChangeArrowheads="1"/>
          </p:cNvSpPr>
          <p:nvPr/>
        </p:nvSpPr>
        <p:spPr bwMode="auto">
          <a:xfrm>
            <a:off x="7239000" y="4419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D</a:t>
            </a:r>
          </a:p>
        </p:txBody>
      </p:sp>
      <p:sp>
        <p:nvSpPr>
          <p:cNvPr id="306205" name="Oval 25"/>
          <p:cNvSpPr>
            <a:spLocks noChangeArrowheads="1"/>
          </p:cNvSpPr>
          <p:nvPr/>
        </p:nvSpPr>
        <p:spPr bwMode="auto">
          <a:xfrm>
            <a:off x="7620000" y="3657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C</a:t>
            </a:r>
          </a:p>
        </p:txBody>
      </p:sp>
      <p:sp>
        <p:nvSpPr>
          <p:cNvPr id="306206" name="Oval 25"/>
          <p:cNvSpPr>
            <a:spLocks noChangeArrowheads="1"/>
          </p:cNvSpPr>
          <p:nvPr/>
        </p:nvSpPr>
        <p:spPr bwMode="auto">
          <a:xfrm>
            <a:off x="7467600" y="2438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B</a:t>
            </a:r>
          </a:p>
        </p:txBody>
      </p:sp>
      <p:sp>
        <p:nvSpPr>
          <p:cNvPr id="306207" name="Oval 25"/>
          <p:cNvSpPr>
            <a:spLocks noChangeArrowheads="1"/>
          </p:cNvSpPr>
          <p:nvPr/>
        </p:nvSpPr>
        <p:spPr bwMode="auto">
          <a:xfrm>
            <a:off x="7467600" y="1295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A</a:t>
            </a:r>
          </a:p>
        </p:txBody>
      </p:sp>
      <p:sp>
        <p:nvSpPr>
          <p:cNvPr id="306208" name="Text Box 14"/>
          <p:cNvSpPr txBox="1">
            <a:spLocks noChangeArrowheads="1"/>
          </p:cNvSpPr>
          <p:nvPr/>
        </p:nvSpPr>
        <p:spPr bwMode="auto">
          <a:xfrm>
            <a:off x="6324600" y="2362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9</a:t>
            </a:r>
          </a:p>
        </p:txBody>
      </p:sp>
      <p:sp>
        <p:nvSpPr>
          <p:cNvPr id="306209" name="Line 8"/>
          <p:cNvSpPr>
            <a:spLocks noChangeShapeType="1"/>
          </p:cNvSpPr>
          <p:nvPr/>
        </p:nvSpPr>
        <p:spPr bwMode="auto">
          <a:xfrm flipH="1">
            <a:off x="3200400" y="3505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210" name="Line 8"/>
          <p:cNvSpPr>
            <a:spLocks noChangeShapeType="1"/>
          </p:cNvSpPr>
          <p:nvPr/>
        </p:nvSpPr>
        <p:spPr bwMode="auto">
          <a:xfrm flipH="1">
            <a:off x="3200400" y="41910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211" name="Line 8"/>
          <p:cNvSpPr>
            <a:spLocks noChangeShapeType="1"/>
          </p:cNvSpPr>
          <p:nvPr/>
        </p:nvSpPr>
        <p:spPr bwMode="auto">
          <a:xfrm flipH="1">
            <a:off x="3200400" y="1676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212" name="Line 8"/>
          <p:cNvSpPr>
            <a:spLocks noChangeShapeType="1"/>
          </p:cNvSpPr>
          <p:nvPr/>
        </p:nvSpPr>
        <p:spPr bwMode="auto">
          <a:xfrm flipH="1">
            <a:off x="3200400" y="2819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213" name="Line 8"/>
          <p:cNvSpPr>
            <a:spLocks noChangeShapeType="1"/>
          </p:cNvSpPr>
          <p:nvPr/>
        </p:nvSpPr>
        <p:spPr bwMode="auto">
          <a:xfrm flipH="1">
            <a:off x="3200400" y="5410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214" name="Line 8"/>
          <p:cNvSpPr>
            <a:spLocks noChangeShapeType="1"/>
          </p:cNvSpPr>
          <p:nvPr/>
        </p:nvSpPr>
        <p:spPr bwMode="auto">
          <a:xfrm flipH="1">
            <a:off x="3200400" y="48006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215" name="Line 8"/>
          <p:cNvSpPr>
            <a:spLocks noChangeShapeType="1"/>
          </p:cNvSpPr>
          <p:nvPr/>
        </p:nvSpPr>
        <p:spPr bwMode="auto">
          <a:xfrm flipH="1">
            <a:off x="3200400" y="22098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6216" name="Line 60"/>
          <p:cNvSpPr>
            <a:spLocks noChangeShapeType="1"/>
          </p:cNvSpPr>
          <p:nvPr/>
        </p:nvSpPr>
        <p:spPr bwMode="auto">
          <a:xfrm flipH="1">
            <a:off x="5029200" y="2667000"/>
            <a:ext cx="457200" cy="6096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6217" name="Line 29"/>
          <p:cNvSpPr>
            <a:spLocks noChangeShapeType="1"/>
          </p:cNvSpPr>
          <p:nvPr/>
        </p:nvSpPr>
        <p:spPr bwMode="auto">
          <a:xfrm>
            <a:off x="2895600" y="2438400"/>
            <a:ext cx="1676400" cy="6096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6218" name="Line 60"/>
          <p:cNvSpPr>
            <a:spLocks noChangeShapeType="1"/>
          </p:cNvSpPr>
          <p:nvPr/>
        </p:nvSpPr>
        <p:spPr bwMode="auto">
          <a:xfrm flipH="1" flipV="1">
            <a:off x="6629400" y="2819400"/>
            <a:ext cx="457200" cy="5334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6219" name="Line 29"/>
          <p:cNvSpPr>
            <a:spLocks noChangeShapeType="1"/>
          </p:cNvSpPr>
          <p:nvPr/>
        </p:nvSpPr>
        <p:spPr bwMode="auto">
          <a:xfrm>
            <a:off x="5105400" y="3352800"/>
            <a:ext cx="1676400" cy="11430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6220" name="Line 60"/>
          <p:cNvSpPr>
            <a:spLocks noChangeShapeType="1"/>
          </p:cNvSpPr>
          <p:nvPr/>
        </p:nvSpPr>
        <p:spPr bwMode="auto">
          <a:xfrm flipV="1">
            <a:off x="4724400" y="4495800"/>
            <a:ext cx="1219200" cy="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6221" name="Line 29"/>
          <p:cNvSpPr>
            <a:spLocks noChangeShapeType="1"/>
          </p:cNvSpPr>
          <p:nvPr/>
        </p:nvSpPr>
        <p:spPr bwMode="auto">
          <a:xfrm flipV="1">
            <a:off x="5029200" y="2590800"/>
            <a:ext cx="1143000" cy="4572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6222" name="Rectangle 10" descr="Rombos transparentes"/>
          <p:cNvSpPr>
            <a:spLocks noChangeArrowheads="1"/>
          </p:cNvSpPr>
          <p:nvPr/>
        </p:nvSpPr>
        <p:spPr bwMode="auto">
          <a:xfrm>
            <a:off x="2971800" y="1676400"/>
            <a:ext cx="228600" cy="541338"/>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6223" name="Rectangle 10" descr="Rombos transparentes"/>
          <p:cNvSpPr>
            <a:spLocks noChangeArrowheads="1"/>
          </p:cNvSpPr>
          <p:nvPr/>
        </p:nvSpPr>
        <p:spPr bwMode="auto">
          <a:xfrm>
            <a:off x="2949575" y="4835525"/>
            <a:ext cx="228600" cy="53975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6224" name="Footer Placeholder 2"/>
          <p:cNvSpPr txBox="1">
            <a:spLocks/>
          </p:cNvSpPr>
          <p:nvPr/>
        </p:nvSpPr>
        <p:spPr bwMode="auto">
          <a:xfrm>
            <a:off x="7123113" y="5741989"/>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t>WayneHarrison SoccerAwareness (c) 2015</a:t>
            </a:r>
          </a:p>
        </p:txBody>
      </p:sp>
    </p:spTree>
    <p:extLst>
      <p:ext uri="{BB962C8B-B14F-4D97-AF65-F5344CB8AC3E}">
        <p14:creationId xmlns:p14="http://schemas.microsoft.com/office/powerpoint/2010/main" val="2014657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nodeType="withEffect">
                                  <p:stCondLst>
                                    <p:cond delay="20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
                                        <p:tgtEl>
                                          <p:spTgt spid="53"/>
                                        </p:tgtEl>
                                      </p:cBhvr>
                                    </p:animEffect>
                                    <p:anim calcmode="lin" valueType="num">
                                      <p:cBhvr>
                                        <p:cTn id="24" dur="10" fill="hold"/>
                                        <p:tgtEl>
                                          <p:spTgt spid="53"/>
                                        </p:tgtEl>
                                        <p:attrNameLst>
                                          <p:attrName>ppt_x</p:attrName>
                                        </p:attrNameLst>
                                      </p:cBhvr>
                                      <p:tavLst>
                                        <p:tav tm="0">
                                          <p:val>
                                            <p:strVal val="#ppt_x"/>
                                          </p:val>
                                        </p:tav>
                                        <p:tav tm="100000">
                                          <p:val>
                                            <p:strVal val="#ppt_x"/>
                                          </p:val>
                                        </p:tav>
                                      </p:tavLst>
                                    </p:anim>
                                    <p:anim calcmode="lin" valueType="num">
                                      <p:cBhvr>
                                        <p:cTn id="25" dur="1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ChangeArrowheads="1"/>
          </p:cNvSpPr>
          <p:nvPr/>
        </p:nvSpPr>
        <p:spPr bwMode="auto">
          <a:xfrm>
            <a:off x="2209800" y="990600"/>
            <a:ext cx="7696200" cy="5029200"/>
          </a:xfrm>
          <a:prstGeom prst="rect">
            <a:avLst/>
          </a:prstGeom>
          <a:solidFill>
            <a:srgbClr val="00CC00"/>
          </a:solidFill>
          <a:ln w="9525">
            <a:solidFill>
              <a:srgbClr val="FF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s-ES_tradnl" altLang="en-US" sz="800" i="1">
              <a:solidFill>
                <a:schemeClr val="tx2"/>
              </a:solidFill>
            </a:endParaRPr>
          </a:p>
        </p:txBody>
      </p:sp>
      <p:sp>
        <p:nvSpPr>
          <p:cNvPr id="307203" name="Rectangle 4"/>
          <p:cNvSpPr>
            <a:spLocks noChangeArrowheads="1"/>
          </p:cNvSpPr>
          <p:nvPr/>
        </p:nvSpPr>
        <p:spPr bwMode="auto">
          <a:xfrm>
            <a:off x="8153400" y="1676400"/>
            <a:ext cx="1752600" cy="3733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7204" name="Rectangle 6"/>
          <p:cNvSpPr>
            <a:spLocks noChangeArrowheads="1"/>
          </p:cNvSpPr>
          <p:nvPr/>
        </p:nvSpPr>
        <p:spPr bwMode="auto">
          <a:xfrm>
            <a:off x="9220200" y="2743200"/>
            <a:ext cx="685800" cy="1828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7205" name="Oval 7"/>
          <p:cNvSpPr>
            <a:spLocks noChangeArrowheads="1"/>
          </p:cNvSpPr>
          <p:nvPr/>
        </p:nvSpPr>
        <p:spPr bwMode="auto">
          <a:xfrm>
            <a:off x="2514600" y="2895600"/>
            <a:ext cx="1371600" cy="1295400"/>
          </a:xfrm>
          <a:prstGeom prst="ellipse">
            <a:avLst/>
          </a:prstGeom>
          <a:solidFill>
            <a:srgbClr val="00CC00"/>
          </a:solidFill>
          <a:ln w="19050">
            <a:solidFill>
              <a:srgbClr val="FFFF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7206" name="Line 8"/>
          <p:cNvSpPr>
            <a:spLocks noChangeShapeType="1"/>
          </p:cNvSpPr>
          <p:nvPr/>
        </p:nvSpPr>
        <p:spPr bwMode="auto">
          <a:xfrm>
            <a:off x="3200400" y="990600"/>
            <a:ext cx="0" cy="502920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07" name="Rectangle 10" descr="Rombos transparentes"/>
          <p:cNvSpPr>
            <a:spLocks noChangeArrowheads="1"/>
          </p:cNvSpPr>
          <p:nvPr/>
        </p:nvSpPr>
        <p:spPr bwMode="auto">
          <a:xfrm>
            <a:off x="9906000" y="3124200"/>
            <a:ext cx="228600" cy="106680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7208" name="Text Box 14"/>
          <p:cNvSpPr txBox="1">
            <a:spLocks noChangeArrowheads="1"/>
          </p:cNvSpPr>
          <p:nvPr/>
        </p:nvSpPr>
        <p:spPr bwMode="auto">
          <a:xfrm>
            <a:off x="6553200" y="5486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b="1">
                <a:solidFill>
                  <a:schemeClr val="bg1"/>
                </a:solidFill>
                <a:latin typeface="Constantia" panose="02030602050306030303" pitchFamily="18" charset="0"/>
              </a:rPr>
              <a:t> 8</a:t>
            </a:r>
            <a:endParaRPr lang="es-ES_tradnl" altLang="en-US" sz="1800">
              <a:latin typeface="Constantia" panose="02030602050306030303" pitchFamily="18" charset="0"/>
            </a:endParaRPr>
          </a:p>
        </p:txBody>
      </p:sp>
      <p:sp>
        <p:nvSpPr>
          <p:cNvPr id="307209" name="Content Placeholder 2"/>
          <p:cNvSpPr>
            <a:spLocks noGrp="1"/>
          </p:cNvSpPr>
          <p:nvPr>
            <p:ph idx="1"/>
          </p:nvPr>
        </p:nvSpPr>
        <p:spPr>
          <a:xfrm>
            <a:off x="1676400" y="6019800"/>
            <a:ext cx="8763000" cy="457200"/>
          </a:xfrm>
        </p:spPr>
        <p:txBody>
          <a:bodyPr>
            <a:noAutofit/>
          </a:bodyPr>
          <a:lstStyle/>
          <a:p>
            <a:pPr algn="ctr" eaLnBrk="1" hangingPunct="1">
              <a:lnSpc>
                <a:spcPct val="120000"/>
              </a:lnSpc>
              <a:buFont typeface="Wingdings 2" panose="05020102010507070707" pitchFamily="18" charset="2"/>
              <a:buNone/>
            </a:pPr>
            <a:r>
              <a:rPr lang="en-US" altLang="en-US" sz="1200" b="1">
                <a:latin typeface="Arial" panose="020B0604020202020204" pitchFamily="34" charset="0"/>
                <a:ea typeface="ＭＳ Ｐゴシック" panose="020B0600070205080204" pitchFamily="34" charset="-128"/>
                <a:cs typeface="Arial" panose="020B0604020202020204" pitchFamily="34" charset="0"/>
              </a:rPr>
              <a:t>This set up also encourages wide players to make movements between zones as they use the coned lines as a guide. Using their own imagination players will begin to interchange between zones and between each other so we get rotational movements.</a:t>
            </a:r>
          </a:p>
        </p:txBody>
      </p:sp>
      <p:sp>
        <p:nvSpPr>
          <p:cNvPr id="24" name="Rectangle 23"/>
          <p:cNvSpPr/>
          <p:nvPr/>
        </p:nvSpPr>
        <p:spPr>
          <a:xfrm>
            <a:off x="8610600" y="990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latin typeface="Arial" pitchFamily="34" charset="0"/>
                <a:cs typeface="Arial" pitchFamily="34" charset="0"/>
              </a:rPr>
              <a:t>Players position at angles to each other</a:t>
            </a:r>
          </a:p>
        </p:txBody>
      </p:sp>
      <p:sp>
        <p:nvSpPr>
          <p:cNvPr id="27" name="Title 1"/>
          <p:cNvSpPr txBox="1">
            <a:spLocks/>
          </p:cNvSpPr>
          <p:nvPr/>
        </p:nvSpPr>
        <p:spPr>
          <a:xfrm>
            <a:off x="2133600" y="228600"/>
            <a:ext cx="7848600" cy="838200"/>
          </a:xfrm>
          <a:prstGeom prst="rect">
            <a:avLst/>
          </a:prstGeom>
        </p:spPr>
        <p:txBody>
          <a:bodyPr anchor="ctr">
            <a:normAutofit/>
          </a:bodyPr>
          <a:lstStyle/>
          <a:p>
            <a:pPr algn="ctr">
              <a:defRPr/>
            </a:pPr>
            <a:r>
              <a:rPr lang="en-US" sz="2400" b="1" dirty="0">
                <a:ln w="500">
                  <a:solidFill>
                    <a:schemeClr val="tx2">
                      <a:shade val="20000"/>
                      <a:satMod val="120000"/>
                    </a:schemeClr>
                  </a:solidFill>
                </a:ln>
                <a:solidFill>
                  <a:srgbClr val="FF0000"/>
                </a:solidFill>
              </a:rPr>
              <a:t>Movements off the ball</a:t>
            </a:r>
            <a:endParaRPr lang="en-US" sz="2400" dirty="0">
              <a:solidFill>
                <a:srgbClr val="FF0000"/>
              </a:solidFill>
            </a:endParaRPr>
          </a:p>
        </p:txBody>
      </p:sp>
      <p:grpSp>
        <p:nvGrpSpPr>
          <p:cNvPr id="2" name="Group 280"/>
          <p:cNvGrpSpPr>
            <a:grpSpLocks/>
          </p:cNvGrpSpPr>
          <p:nvPr/>
        </p:nvGrpSpPr>
        <p:grpSpPr bwMode="auto">
          <a:xfrm>
            <a:off x="7239000" y="4419600"/>
            <a:ext cx="228600" cy="228600"/>
            <a:chOff x="0" y="0"/>
            <a:chExt cx="89" cy="85"/>
          </a:xfrm>
        </p:grpSpPr>
        <p:sp>
          <p:nvSpPr>
            <p:cNvPr id="307250" name="Freeform 281"/>
            <p:cNvSpPr>
              <a:spLocks/>
            </p:cNvSpPr>
            <p:nvPr/>
          </p:nvSpPr>
          <p:spPr bwMode="auto">
            <a:xfrm>
              <a:off x="0" y="0"/>
              <a:ext cx="89" cy="8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21600" y="10865"/>
                  </a:moveTo>
                  <a:lnTo>
                    <a:pt x="21600" y="9818"/>
                  </a:lnTo>
                  <a:lnTo>
                    <a:pt x="21469" y="8902"/>
                  </a:lnTo>
                  <a:lnTo>
                    <a:pt x="21207" y="7985"/>
                  </a:lnTo>
                  <a:lnTo>
                    <a:pt x="20945" y="7069"/>
                  </a:lnTo>
                  <a:lnTo>
                    <a:pt x="20553" y="6153"/>
                  </a:lnTo>
                  <a:lnTo>
                    <a:pt x="20029" y="5367"/>
                  </a:lnTo>
                  <a:lnTo>
                    <a:pt x="19636" y="4713"/>
                  </a:lnTo>
                  <a:lnTo>
                    <a:pt x="19113" y="3796"/>
                  </a:lnTo>
                  <a:lnTo>
                    <a:pt x="18458" y="3142"/>
                  </a:lnTo>
                  <a:lnTo>
                    <a:pt x="17804" y="2487"/>
                  </a:lnTo>
                  <a:lnTo>
                    <a:pt x="16887" y="1964"/>
                  </a:lnTo>
                  <a:lnTo>
                    <a:pt x="16233" y="1440"/>
                  </a:lnTo>
                  <a:lnTo>
                    <a:pt x="15447" y="1047"/>
                  </a:lnTo>
                  <a:lnTo>
                    <a:pt x="14531" y="655"/>
                  </a:lnTo>
                  <a:lnTo>
                    <a:pt x="13615" y="262"/>
                  </a:lnTo>
                  <a:lnTo>
                    <a:pt x="12698" y="131"/>
                  </a:lnTo>
                  <a:lnTo>
                    <a:pt x="11782" y="0"/>
                  </a:lnTo>
                  <a:lnTo>
                    <a:pt x="10735" y="0"/>
                  </a:lnTo>
                  <a:lnTo>
                    <a:pt x="9818" y="0"/>
                  </a:lnTo>
                  <a:lnTo>
                    <a:pt x="8902" y="131"/>
                  </a:lnTo>
                  <a:lnTo>
                    <a:pt x="7985" y="262"/>
                  </a:lnTo>
                  <a:lnTo>
                    <a:pt x="7069" y="655"/>
                  </a:lnTo>
                  <a:lnTo>
                    <a:pt x="6153" y="1047"/>
                  </a:lnTo>
                  <a:lnTo>
                    <a:pt x="5367" y="1440"/>
                  </a:lnTo>
                  <a:lnTo>
                    <a:pt x="4582" y="1833"/>
                  </a:lnTo>
                  <a:lnTo>
                    <a:pt x="3796" y="2487"/>
                  </a:lnTo>
                  <a:lnTo>
                    <a:pt x="3142" y="3011"/>
                  </a:lnTo>
                  <a:lnTo>
                    <a:pt x="2487" y="3796"/>
                  </a:lnTo>
                  <a:lnTo>
                    <a:pt x="1833" y="4451"/>
                  </a:lnTo>
                  <a:lnTo>
                    <a:pt x="1571" y="5367"/>
                  </a:lnTo>
                  <a:lnTo>
                    <a:pt x="1047" y="6153"/>
                  </a:lnTo>
                  <a:lnTo>
                    <a:pt x="524" y="7069"/>
                  </a:lnTo>
                  <a:lnTo>
                    <a:pt x="393" y="7855"/>
                  </a:lnTo>
                  <a:lnTo>
                    <a:pt x="0" y="8902"/>
                  </a:lnTo>
                  <a:lnTo>
                    <a:pt x="0" y="9687"/>
                  </a:lnTo>
                  <a:lnTo>
                    <a:pt x="0" y="10735"/>
                  </a:lnTo>
                  <a:lnTo>
                    <a:pt x="0" y="11651"/>
                  </a:lnTo>
                  <a:lnTo>
                    <a:pt x="0" y="12567"/>
                  </a:lnTo>
                  <a:lnTo>
                    <a:pt x="131" y="13615"/>
                  </a:lnTo>
                  <a:lnTo>
                    <a:pt x="524" y="14400"/>
                  </a:lnTo>
                  <a:lnTo>
                    <a:pt x="785" y="15185"/>
                  </a:lnTo>
                  <a:lnTo>
                    <a:pt x="1309" y="16102"/>
                  </a:lnTo>
                  <a:lnTo>
                    <a:pt x="1833" y="16887"/>
                  </a:lnTo>
                  <a:lnTo>
                    <a:pt x="2356" y="17804"/>
                  </a:lnTo>
                  <a:lnTo>
                    <a:pt x="3011" y="18458"/>
                  </a:lnTo>
                  <a:lnTo>
                    <a:pt x="3665" y="18982"/>
                  </a:lnTo>
                  <a:lnTo>
                    <a:pt x="4582" y="19636"/>
                  </a:lnTo>
                  <a:lnTo>
                    <a:pt x="5236" y="20029"/>
                  </a:lnTo>
                  <a:lnTo>
                    <a:pt x="6022" y="20553"/>
                  </a:lnTo>
                  <a:lnTo>
                    <a:pt x="7069" y="20945"/>
                  </a:lnTo>
                  <a:lnTo>
                    <a:pt x="7855" y="21207"/>
                  </a:lnTo>
                  <a:lnTo>
                    <a:pt x="8771" y="21469"/>
                  </a:lnTo>
                  <a:lnTo>
                    <a:pt x="9687" y="21600"/>
                  </a:lnTo>
                  <a:lnTo>
                    <a:pt x="10604" y="21600"/>
                  </a:lnTo>
                  <a:lnTo>
                    <a:pt x="11520" y="21600"/>
                  </a:lnTo>
                  <a:lnTo>
                    <a:pt x="12567" y="21469"/>
                  </a:lnTo>
                  <a:lnTo>
                    <a:pt x="13353" y="21207"/>
                  </a:lnTo>
                  <a:lnTo>
                    <a:pt x="14400" y="20945"/>
                  </a:lnTo>
                  <a:lnTo>
                    <a:pt x="15185" y="20553"/>
                  </a:lnTo>
                  <a:lnTo>
                    <a:pt x="16102" y="20291"/>
                  </a:lnTo>
                  <a:lnTo>
                    <a:pt x="16887" y="19767"/>
                  </a:lnTo>
                  <a:lnTo>
                    <a:pt x="17542" y="19113"/>
                  </a:lnTo>
                  <a:lnTo>
                    <a:pt x="18196" y="18589"/>
                  </a:lnTo>
                  <a:lnTo>
                    <a:pt x="18982" y="17935"/>
                  </a:lnTo>
                  <a:lnTo>
                    <a:pt x="19636" y="17280"/>
                  </a:lnTo>
                  <a:lnTo>
                    <a:pt x="20029" y="16364"/>
                  </a:lnTo>
                  <a:lnTo>
                    <a:pt x="20422" y="15578"/>
                  </a:lnTo>
                  <a:lnTo>
                    <a:pt x="20945" y="14793"/>
                  </a:lnTo>
                  <a:lnTo>
                    <a:pt x="21076" y="13745"/>
                  </a:lnTo>
                  <a:lnTo>
                    <a:pt x="21469" y="12829"/>
                  </a:lnTo>
                  <a:lnTo>
                    <a:pt x="21600" y="11913"/>
                  </a:lnTo>
                  <a:lnTo>
                    <a:pt x="21600" y="10996"/>
                  </a:lnTo>
                  <a:lnTo>
                    <a:pt x="21600" y="10865"/>
                  </a:lnTo>
                  <a:close/>
                  <a:moveTo>
                    <a:pt x="21600" y="1086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1" name="Freeform 282"/>
            <p:cNvSpPr>
              <a:spLocks/>
            </p:cNvSpPr>
            <p:nvPr/>
          </p:nvSpPr>
          <p:spPr bwMode="auto">
            <a:xfrm>
              <a:off x="2" y="2"/>
              <a:ext cx="84" cy="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21600" y="10869"/>
                  </a:moveTo>
                  <a:lnTo>
                    <a:pt x="21462" y="9768"/>
                  </a:lnTo>
                  <a:lnTo>
                    <a:pt x="21462" y="8943"/>
                  </a:lnTo>
                  <a:lnTo>
                    <a:pt x="21050" y="7842"/>
                  </a:lnTo>
                  <a:lnTo>
                    <a:pt x="20912" y="7017"/>
                  </a:lnTo>
                  <a:lnTo>
                    <a:pt x="20499" y="6191"/>
                  </a:lnTo>
                  <a:lnTo>
                    <a:pt x="20087" y="5228"/>
                  </a:lnTo>
                  <a:lnTo>
                    <a:pt x="19536" y="4540"/>
                  </a:lnTo>
                  <a:lnTo>
                    <a:pt x="18986" y="3715"/>
                  </a:lnTo>
                  <a:lnTo>
                    <a:pt x="18298" y="3027"/>
                  </a:lnTo>
                  <a:lnTo>
                    <a:pt x="17610" y="2476"/>
                  </a:lnTo>
                  <a:lnTo>
                    <a:pt x="16922" y="1789"/>
                  </a:lnTo>
                  <a:lnTo>
                    <a:pt x="15959" y="1238"/>
                  </a:lnTo>
                  <a:lnTo>
                    <a:pt x="15134" y="825"/>
                  </a:lnTo>
                  <a:lnTo>
                    <a:pt x="14171" y="550"/>
                  </a:lnTo>
                  <a:lnTo>
                    <a:pt x="13208" y="275"/>
                  </a:lnTo>
                  <a:lnTo>
                    <a:pt x="12245" y="138"/>
                  </a:lnTo>
                  <a:lnTo>
                    <a:pt x="11282" y="0"/>
                  </a:lnTo>
                  <a:lnTo>
                    <a:pt x="10318" y="0"/>
                  </a:lnTo>
                  <a:lnTo>
                    <a:pt x="9355" y="138"/>
                  </a:lnTo>
                  <a:lnTo>
                    <a:pt x="8392" y="138"/>
                  </a:lnTo>
                  <a:lnTo>
                    <a:pt x="7567" y="550"/>
                  </a:lnTo>
                  <a:lnTo>
                    <a:pt x="6604" y="825"/>
                  </a:lnTo>
                  <a:lnTo>
                    <a:pt x="5778" y="1238"/>
                  </a:lnTo>
                  <a:lnTo>
                    <a:pt x="4953" y="1789"/>
                  </a:lnTo>
                  <a:lnTo>
                    <a:pt x="3990" y="2201"/>
                  </a:lnTo>
                  <a:lnTo>
                    <a:pt x="3302" y="2752"/>
                  </a:lnTo>
                  <a:lnTo>
                    <a:pt x="2752" y="3439"/>
                  </a:lnTo>
                  <a:lnTo>
                    <a:pt x="2064" y="4403"/>
                  </a:lnTo>
                  <a:lnTo>
                    <a:pt x="1513" y="5090"/>
                  </a:lnTo>
                  <a:lnTo>
                    <a:pt x="1101" y="5916"/>
                  </a:lnTo>
                  <a:lnTo>
                    <a:pt x="688" y="6879"/>
                  </a:lnTo>
                  <a:lnTo>
                    <a:pt x="275" y="7704"/>
                  </a:lnTo>
                  <a:lnTo>
                    <a:pt x="138" y="8805"/>
                  </a:lnTo>
                  <a:lnTo>
                    <a:pt x="0" y="9631"/>
                  </a:lnTo>
                  <a:lnTo>
                    <a:pt x="0" y="10731"/>
                  </a:lnTo>
                  <a:lnTo>
                    <a:pt x="0" y="11557"/>
                  </a:lnTo>
                  <a:lnTo>
                    <a:pt x="0" y="12520"/>
                  </a:lnTo>
                  <a:lnTo>
                    <a:pt x="275" y="13483"/>
                  </a:lnTo>
                  <a:lnTo>
                    <a:pt x="550" y="14446"/>
                  </a:lnTo>
                  <a:lnTo>
                    <a:pt x="825" y="15271"/>
                  </a:lnTo>
                  <a:lnTo>
                    <a:pt x="1238" y="16097"/>
                  </a:lnTo>
                  <a:lnTo>
                    <a:pt x="1789" y="16922"/>
                  </a:lnTo>
                  <a:lnTo>
                    <a:pt x="2476" y="17748"/>
                  </a:lnTo>
                  <a:lnTo>
                    <a:pt x="3164" y="18436"/>
                  </a:lnTo>
                  <a:lnTo>
                    <a:pt x="3852" y="19124"/>
                  </a:lnTo>
                  <a:lnTo>
                    <a:pt x="4540" y="19674"/>
                  </a:lnTo>
                  <a:lnTo>
                    <a:pt x="5228" y="20224"/>
                  </a:lnTo>
                  <a:lnTo>
                    <a:pt x="6329" y="20499"/>
                  </a:lnTo>
                  <a:lnTo>
                    <a:pt x="7154" y="20912"/>
                  </a:lnTo>
                  <a:lnTo>
                    <a:pt x="8117" y="21325"/>
                  </a:lnTo>
                  <a:lnTo>
                    <a:pt x="8943" y="21462"/>
                  </a:lnTo>
                  <a:lnTo>
                    <a:pt x="10043" y="21600"/>
                  </a:lnTo>
                  <a:lnTo>
                    <a:pt x="10869" y="21600"/>
                  </a:lnTo>
                  <a:lnTo>
                    <a:pt x="11969" y="21600"/>
                  </a:lnTo>
                  <a:lnTo>
                    <a:pt x="12795" y="21462"/>
                  </a:lnTo>
                  <a:lnTo>
                    <a:pt x="13896" y="21050"/>
                  </a:lnTo>
                  <a:lnTo>
                    <a:pt x="14721" y="20912"/>
                  </a:lnTo>
                  <a:lnTo>
                    <a:pt x="15409" y="20499"/>
                  </a:lnTo>
                  <a:lnTo>
                    <a:pt x="16372" y="20087"/>
                  </a:lnTo>
                  <a:lnTo>
                    <a:pt x="17197" y="19536"/>
                  </a:lnTo>
                  <a:lnTo>
                    <a:pt x="17885" y="18848"/>
                  </a:lnTo>
                  <a:lnTo>
                    <a:pt x="18573" y="18298"/>
                  </a:lnTo>
                  <a:lnTo>
                    <a:pt x="19399" y="17610"/>
                  </a:lnTo>
                  <a:lnTo>
                    <a:pt x="19811" y="16647"/>
                  </a:lnTo>
                  <a:lnTo>
                    <a:pt x="20362" y="15822"/>
                  </a:lnTo>
                  <a:lnTo>
                    <a:pt x="20775" y="14996"/>
                  </a:lnTo>
                  <a:lnTo>
                    <a:pt x="21050" y="14033"/>
                  </a:lnTo>
                  <a:lnTo>
                    <a:pt x="21325" y="13208"/>
                  </a:lnTo>
                  <a:lnTo>
                    <a:pt x="21462" y="12107"/>
                  </a:lnTo>
                  <a:lnTo>
                    <a:pt x="21600" y="11282"/>
                  </a:lnTo>
                  <a:lnTo>
                    <a:pt x="21600" y="10869"/>
                  </a:lnTo>
                  <a:close/>
                  <a:moveTo>
                    <a:pt x="21600" y="10869"/>
                  </a:moveTo>
                </a:path>
              </a:pathLst>
            </a:custGeom>
            <a:solidFill>
              <a:srgbClr val="010180"/>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2" name="Freeform 283"/>
            <p:cNvSpPr>
              <a:spLocks/>
            </p:cNvSpPr>
            <p:nvPr/>
          </p:nvSpPr>
          <p:spPr bwMode="auto">
            <a:xfrm>
              <a:off x="8" y="31"/>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5641"/>
                  </a:moveTo>
                  <a:lnTo>
                    <a:pt x="20736" y="13779"/>
                  </a:lnTo>
                  <a:lnTo>
                    <a:pt x="19440" y="12290"/>
                  </a:lnTo>
                  <a:lnTo>
                    <a:pt x="19008" y="10800"/>
                  </a:lnTo>
                  <a:lnTo>
                    <a:pt x="18576" y="9310"/>
                  </a:lnTo>
                  <a:lnTo>
                    <a:pt x="18576" y="7448"/>
                  </a:lnTo>
                  <a:lnTo>
                    <a:pt x="17712" y="5959"/>
                  </a:lnTo>
                  <a:lnTo>
                    <a:pt x="17712" y="4469"/>
                  </a:lnTo>
                  <a:lnTo>
                    <a:pt x="17280" y="3352"/>
                  </a:lnTo>
                  <a:lnTo>
                    <a:pt x="16848" y="3352"/>
                  </a:lnTo>
                  <a:lnTo>
                    <a:pt x="15984" y="2607"/>
                  </a:lnTo>
                  <a:lnTo>
                    <a:pt x="15552" y="2607"/>
                  </a:lnTo>
                  <a:lnTo>
                    <a:pt x="15120" y="2607"/>
                  </a:lnTo>
                  <a:lnTo>
                    <a:pt x="14688" y="2607"/>
                  </a:lnTo>
                  <a:lnTo>
                    <a:pt x="13392" y="2234"/>
                  </a:lnTo>
                  <a:lnTo>
                    <a:pt x="12960" y="2234"/>
                  </a:lnTo>
                  <a:lnTo>
                    <a:pt x="12096" y="1862"/>
                  </a:lnTo>
                  <a:lnTo>
                    <a:pt x="11664" y="1862"/>
                  </a:lnTo>
                  <a:lnTo>
                    <a:pt x="10800" y="1862"/>
                  </a:lnTo>
                  <a:lnTo>
                    <a:pt x="9936" y="1117"/>
                  </a:lnTo>
                  <a:lnTo>
                    <a:pt x="9504" y="745"/>
                  </a:lnTo>
                  <a:lnTo>
                    <a:pt x="9072" y="745"/>
                  </a:lnTo>
                  <a:lnTo>
                    <a:pt x="8640" y="372"/>
                  </a:lnTo>
                  <a:lnTo>
                    <a:pt x="7776" y="372"/>
                  </a:lnTo>
                  <a:lnTo>
                    <a:pt x="6912" y="0"/>
                  </a:lnTo>
                  <a:lnTo>
                    <a:pt x="5616" y="745"/>
                  </a:lnTo>
                  <a:lnTo>
                    <a:pt x="5184" y="1862"/>
                  </a:lnTo>
                  <a:lnTo>
                    <a:pt x="3888" y="2607"/>
                  </a:lnTo>
                  <a:lnTo>
                    <a:pt x="3456" y="3352"/>
                  </a:lnTo>
                  <a:lnTo>
                    <a:pt x="2160" y="4097"/>
                  </a:lnTo>
                  <a:lnTo>
                    <a:pt x="1728" y="5586"/>
                  </a:lnTo>
                  <a:lnTo>
                    <a:pt x="864" y="6703"/>
                  </a:lnTo>
                  <a:lnTo>
                    <a:pt x="0" y="7448"/>
                  </a:lnTo>
                  <a:lnTo>
                    <a:pt x="864" y="9310"/>
                  </a:lnTo>
                  <a:lnTo>
                    <a:pt x="864" y="10800"/>
                  </a:lnTo>
                  <a:lnTo>
                    <a:pt x="1296" y="12290"/>
                  </a:lnTo>
                  <a:lnTo>
                    <a:pt x="1728" y="13779"/>
                  </a:lnTo>
                  <a:lnTo>
                    <a:pt x="2160" y="15269"/>
                  </a:lnTo>
                  <a:lnTo>
                    <a:pt x="3456" y="16386"/>
                  </a:lnTo>
                  <a:lnTo>
                    <a:pt x="3888" y="17876"/>
                  </a:lnTo>
                  <a:lnTo>
                    <a:pt x="5184" y="19366"/>
                  </a:lnTo>
                  <a:lnTo>
                    <a:pt x="5616" y="19366"/>
                  </a:lnTo>
                  <a:lnTo>
                    <a:pt x="6048" y="19738"/>
                  </a:lnTo>
                  <a:lnTo>
                    <a:pt x="6912" y="20483"/>
                  </a:lnTo>
                  <a:lnTo>
                    <a:pt x="7344" y="20483"/>
                  </a:lnTo>
                  <a:lnTo>
                    <a:pt x="7776" y="20855"/>
                  </a:lnTo>
                  <a:lnTo>
                    <a:pt x="9072" y="20855"/>
                  </a:lnTo>
                  <a:lnTo>
                    <a:pt x="9504" y="21228"/>
                  </a:lnTo>
                  <a:lnTo>
                    <a:pt x="9936" y="21228"/>
                  </a:lnTo>
                  <a:lnTo>
                    <a:pt x="10800" y="21228"/>
                  </a:lnTo>
                  <a:lnTo>
                    <a:pt x="11232" y="21600"/>
                  </a:lnTo>
                  <a:lnTo>
                    <a:pt x="11664" y="21600"/>
                  </a:lnTo>
                  <a:lnTo>
                    <a:pt x="12960" y="21600"/>
                  </a:lnTo>
                  <a:lnTo>
                    <a:pt x="13392" y="21600"/>
                  </a:lnTo>
                  <a:lnTo>
                    <a:pt x="13824" y="21600"/>
                  </a:lnTo>
                  <a:lnTo>
                    <a:pt x="14688" y="21600"/>
                  </a:lnTo>
                  <a:lnTo>
                    <a:pt x="15552" y="21600"/>
                  </a:lnTo>
                  <a:lnTo>
                    <a:pt x="15984" y="20855"/>
                  </a:lnTo>
                  <a:lnTo>
                    <a:pt x="16848" y="20483"/>
                  </a:lnTo>
                  <a:lnTo>
                    <a:pt x="17712" y="19366"/>
                  </a:lnTo>
                  <a:lnTo>
                    <a:pt x="18576" y="18621"/>
                  </a:lnTo>
                  <a:lnTo>
                    <a:pt x="19008" y="17876"/>
                  </a:lnTo>
                  <a:lnTo>
                    <a:pt x="19872" y="17131"/>
                  </a:lnTo>
                  <a:lnTo>
                    <a:pt x="20736" y="16014"/>
                  </a:lnTo>
                  <a:lnTo>
                    <a:pt x="21600" y="15641"/>
                  </a:lnTo>
                  <a:close/>
                  <a:moveTo>
                    <a:pt x="21600" y="15641"/>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3" name="Freeform 284"/>
            <p:cNvSpPr>
              <a:spLocks/>
            </p:cNvSpPr>
            <p:nvPr/>
          </p:nvSpPr>
          <p:spPr bwMode="auto">
            <a:xfrm>
              <a:off x="15" y="10"/>
              <a:ext cx="30"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600"/>
                <a:gd name="T106" fmla="*/ 0 h 21600"/>
                <a:gd name="T107" fmla="*/ 21600 w 21600"/>
                <a:gd name="T108" fmla="*/ 21600 h 21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600" h="21600">
                  <a:moveTo>
                    <a:pt x="10385" y="21600"/>
                  </a:moveTo>
                  <a:lnTo>
                    <a:pt x="9969" y="21600"/>
                  </a:lnTo>
                  <a:lnTo>
                    <a:pt x="9554" y="21168"/>
                  </a:lnTo>
                  <a:lnTo>
                    <a:pt x="8723" y="21168"/>
                  </a:lnTo>
                  <a:lnTo>
                    <a:pt x="7892" y="21168"/>
                  </a:lnTo>
                  <a:lnTo>
                    <a:pt x="7477" y="20736"/>
                  </a:lnTo>
                  <a:lnTo>
                    <a:pt x="6231" y="20736"/>
                  </a:lnTo>
                  <a:lnTo>
                    <a:pt x="5815" y="20736"/>
                  </a:lnTo>
                  <a:lnTo>
                    <a:pt x="4985" y="19872"/>
                  </a:lnTo>
                  <a:lnTo>
                    <a:pt x="4569" y="19440"/>
                  </a:lnTo>
                  <a:lnTo>
                    <a:pt x="4154" y="19440"/>
                  </a:lnTo>
                  <a:lnTo>
                    <a:pt x="3738" y="19008"/>
                  </a:lnTo>
                  <a:lnTo>
                    <a:pt x="2492" y="19008"/>
                  </a:lnTo>
                  <a:lnTo>
                    <a:pt x="2077" y="19008"/>
                  </a:lnTo>
                  <a:lnTo>
                    <a:pt x="1662" y="18576"/>
                  </a:lnTo>
                  <a:lnTo>
                    <a:pt x="831" y="18576"/>
                  </a:lnTo>
                  <a:lnTo>
                    <a:pt x="415" y="17712"/>
                  </a:lnTo>
                  <a:lnTo>
                    <a:pt x="415" y="16416"/>
                  </a:lnTo>
                  <a:lnTo>
                    <a:pt x="0" y="14688"/>
                  </a:lnTo>
                  <a:lnTo>
                    <a:pt x="0" y="13392"/>
                  </a:lnTo>
                  <a:lnTo>
                    <a:pt x="0" y="11664"/>
                  </a:lnTo>
                  <a:lnTo>
                    <a:pt x="0" y="10800"/>
                  </a:lnTo>
                  <a:lnTo>
                    <a:pt x="415" y="9072"/>
                  </a:lnTo>
                  <a:lnTo>
                    <a:pt x="831" y="7776"/>
                  </a:lnTo>
                  <a:lnTo>
                    <a:pt x="1662" y="6912"/>
                  </a:lnTo>
                  <a:lnTo>
                    <a:pt x="2492" y="5616"/>
                  </a:lnTo>
                  <a:lnTo>
                    <a:pt x="3738" y="4752"/>
                  </a:lnTo>
                  <a:lnTo>
                    <a:pt x="4569" y="3888"/>
                  </a:lnTo>
                  <a:lnTo>
                    <a:pt x="5815" y="3024"/>
                  </a:lnTo>
                  <a:lnTo>
                    <a:pt x="6646" y="2592"/>
                  </a:lnTo>
                  <a:lnTo>
                    <a:pt x="7892" y="1296"/>
                  </a:lnTo>
                  <a:lnTo>
                    <a:pt x="9554" y="864"/>
                  </a:lnTo>
                  <a:lnTo>
                    <a:pt x="10385" y="0"/>
                  </a:lnTo>
                  <a:lnTo>
                    <a:pt x="11215" y="864"/>
                  </a:lnTo>
                  <a:lnTo>
                    <a:pt x="11631" y="864"/>
                  </a:lnTo>
                  <a:lnTo>
                    <a:pt x="12046" y="864"/>
                  </a:lnTo>
                  <a:lnTo>
                    <a:pt x="13292" y="864"/>
                  </a:lnTo>
                  <a:lnTo>
                    <a:pt x="13708" y="1296"/>
                  </a:lnTo>
                  <a:lnTo>
                    <a:pt x="14123" y="1296"/>
                  </a:lnTo>
                  <a:lnTo>
                    <a:pt x="14954" y="1728"/>
                  </a:lnTo>
                  <a:lnTo>
                    <a:pt x="15785" y="1728"/>
                  </a:lnTo>
                  <a:lnTo>
                    <a:pt x="16200" y="2592"/>
                  </a:lnTo>
                  <a:lnTo>
                    <a:pt x="17031" y="2592"/>
                  </a:lnTo>
                  <a:lnTo>
                    <a:pt x="17862" y="3024"/>
                  </a:lnTo>
                  <a:lnTo>
                    <a:pt x="18277" y="3456"/>
                  </a:lnTo>
                  <a:lnTo>
                    <a:pt x="19108" y="3888"/>
                  </a:lnTo>
                  <a:lnTo>
                    <a:pt x="19938" y="3888"/>
                  </a:lnTo>
                  <a:lnTo>
                    <a:pt x="20769" y="4752"/>
                  </a:lnTo>
                  <a:lnTo>
                    <a:pt x="21600" y="5184"/>
                  </a:lnTo>
                  <a:lnTo>
                    <a:pt x="21600" y="7344"/>
                  </a:lnTo>
                  <a:lnTo>
                    <a:pt x="21600" y="9072"/>
                  </a:lnTo>
                  <a:lnTo>
                    <a:pt x="21185" y="11232"/>
                  </a:lnTo>
                  <a:lnTo>
                    <a:pt x="21185" y="13392"/>
                  </a:lnTo>
                  <a:lnTo>
                    <a:pt x="20769" y="13824"/>
                  </a:lnTo>
                  <a:lnTo>
                    <a:pt x="19938" y="14688"/>
                  </a:lnTo>
                  <a:lnTo>
                    <a:pt x="19108" y="14688"/>
                  </a:lnTo>
                  <a:lnTo>
                    <a:pt x="18277" y="15120"/>
                  </a:lnTo>
                  <a:lnTo>
                    <a:pt x="17446" y="15552"/>
                  </a:lnTo>
                  <a:lnTo>
                    <a:pt x="17031" y="16416"/>
                  </a:lnTo>
                  <a:lnTo>
                    <a:pt x="16200" y="16848"/>
                  </a:lnTo>
                  <a:lnTo>
                    <a:pt x="15785" y="17280"/>
                  </a:lnTo>
                  <a:lnTo>
                    <a:pt x="14954" y="17712"/>
                  </a:lnTo>
                  <a:lnTo>
                    <a:pt x="14123" y="18576"/>
                  </a:lnTo>
                  <a:lnTo>
                    <a:pt x="13708" y="19008"/>
                  </a:lnTo>
                  <a:lnTo>
                    <a:pt x="13292" y="19440"/>
                  </a:lnTo>
                  <a:lnTo>
                    <a:pt x="12462" y="19872"/>
                  </a:lnTo>
                  <a:lnTo>
                    <a:pt x="11631" y="20736"/>
                  </a:lnTo>
                  <a:lnTo>
                    <a:pt x="11215" y="21168"/>
                  </a:lnTo>
                  <a:lnTo>
                    <a:pt x="10385" y="21600"/>
                  </a:lnTo>
                  <a:close/>
                  <a:moveTo>
                    <a:pt x="10385"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4" name="Freeform 285"/>
            <p:cNvSpPr>
              <a:spLocks/>
            </p:cNvSpPr>
            <p:nvPr/>
          </p:nvSpPr>
          <p:spPr bwMode="auto">
            <a:xfrm>
              <a:off x="8" y="4"/>
              <a:ext cx="26" cy="1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0"/>
                <a:gd name="T127" fmla="*/ 0 h 21600"/>
                <a:gd name="T128" fmla="*/ 21600 w 21600"/>
                <a:gd name="T129" fmla="*/ 21600 h 216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0" h="21600">
                  <a:moveTo>
                    <a:pt x="0" y="21600"/>
                  </a:moveTo>
                  <a:lnTo>
                    <a:pt x="900" y="20925"/>
                  </a:lnTo>
                  <a:lnTo>
                    <a:pt x="2250" y="19575"/>
                  </a:lnTo>
                  <a:lnTo>
                    <a:pt x="2700" y="19575"/>
                  </a:lnTo>
                  <a:lnTo>
                    <a:pt x="4050" y="18900"/>
                  </a:lnTo>
                  <a:lnTo>
                    <a:pt x="4500" y="18900"/>
                  </a:lnTo>
                  <a:lnTo>
                    <a:pt x="5400" y="18225"/>
                  </a:lnTo>
                  <a:lnTo>
                    <a:pt x="6300" y="18225"/>
                  </a:lnTo>
                  <a:lnTo>
                    <a:pt x="7200" y="16875"/>
                  </a:lnTo>
                  <a:lnTo>
                    <a:pt x="8550" y="15525"/>
                  </a:lnTo>
                  <a:lnTo>
                    <a:pt x="9450" y="14850"/>
                  </a:lnTo>
                  <a:lnTo>
                    <a:pt x="10800" y="12825"/>
                  </a:lnTo>
                  <a:lnTo>
                    <a:pt x="11700" y="11475"/>
                  </a:lnTo>
                  <a:lnTo>
                    <a:pt x="13050" y="10125"/>
                  </a:lnTo>
                  <a:lnTo>
                    <a:pt x="14850" y="9450"/>
                  </a:lnTo>
                  <a:lnTo>
                    <a:pt x="15750" y="7425"/>
                  </a:lnTo>
                  <a:lnTo>
                    <a:pt x="17100" y="6750"/>
                  </a:lnTo>
                  <a:lnTo>
                    <a:pt x="17550" y="6075"/>
                  </a:lnTo>
                  <a:lnTo>
                    <a:pt x="18450" y="5400"/>
                  </a:lnTo>
                  <a:lnTo>
                    <a:pt x="18900" y="3375"/>
                  </a:lnTo>
                  <a:lnTo>
                    <a:pt x="19350" y="2700"/>
                  </a:lnTo>
                  <a:lnTo>
                    <a:pt x="19800" y="1350"/>
                  </a:lnTo>
                  <a:lnTo>
                    <a:pt x="20700" y="675"/>
                  </a:lnTo>
                  <a:lnTo>
                    <a:pt x="21150" y="0"/>
                  </a:lnTo>
                  <a:lnTo>
                    <a:pt x="21600" y="0"/>
                  </a:lnTo>
                  <a:lnTo>
                    <a:pt x="19800" y="0"/>
                  </a:lnTo>
                  <a:lnTo>
                    <a:pt x="18900" y="675"/>
                  </a:lnTo>
                  <a:lnTo>
                    <a:pt x="17100" y="1350"/>
                  </a:lnTo>
                  <a:lnTo>
                    <a:pt x="15750" y="1350"/>
                  </a:lnTo>
                  <a:lnTo>
                    <a:pt x="14400" y="3375"/>
                  </a:lnTo>
                  <a:lnTo>
                    <a:pt x="12600" y="4050"/>
                  </a:lnTo>
                  <a:lnTo>
                    <a:pt x="11250" y="5400"/>
                  </a:lnTo>
                  <a:lnTo>
                    <a:pt x="9450" y="6750"/>
                  </a:lnTo>
                  <a:lnTo>
                    <a:pt x="8550" y="8775"/>
                  </a:lnTo>
                  <a:lnTo>
                    <a:pt x="7200" y="9450"/>
                  </a:lnTo>
                  <a:lnTo>
                    <a:pt x="5400" y="11475"/>
                  </a:lnTo>
                  <a:lnTo>
                    <a:pt x="4500" y="12825"/>
                  </a:lnTo>
                  <a:lnTo>
                    <a:pt x="3150" y="15525"/>
                  </a:lnTo>
                  <a:lnTo>
                    <a:pt x="2250" y="16875"/>
                  </a:lnTo>
                  <a:lnTo>
                    <a:pt x="900" y="18900"/>
                  </a:lnTo>
                  <a:lnTo>
                    <a:pt x="0" y="21600"/>
                  </a:lnTo>
                  <a:close/>
                  <a:moveTo>
                    <a:pt x="0"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5" name="Freeform 286"/>
            <p:cNvSpPr>
              <a:spLocks/>
            </p:cNvSpPr>
            <p:nvPr/>
          </p:nvSpPr>
          <p:spPr bwMode="auto">
            <a:xfrm>
              <a:off x="45" y="10"/>
              <a:ext cx="28"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0" y="13050"/>
                  </a:moveTo>
                  <a:lnTo>
                    <a:pt x="0" y="10800"/>
                  </a:lnTo>
                  <a:lnTo>
                    <a:pt x="0" y="8550"/>
                  </a:lnTo>
                  <a:lnTo>
                    <a:pt x="0" y="6750"/>
                  </a:lnTo>
                  <a:lnTo>
                    <a:pt x="0" y="4500"/>
                  </a:lnTo>
                  <a:lnTo>
                    <a:pt x="831" y="4050"/>
                  </a:lnTo>
                  <a:lnTo>
                    <a:pt x="1246" y="3150"/>
                  </a:lnTo>
                  <a:lnTo>
                    <a:pt x="1662" y="2700"/>
                  </a:lnTo>
                  <a:lnTo>
                    <a:pt x="2492" y="2700"/>
                  </a:lnTo>
                  <a:lnTo>
                    <a:pt x="2908" y="2250"/>
                  </a:lnTo>
                  <a:lnTo>
                    <a:pt x="3323" y="1800"/>
                  </a:lnTo>
                  <a:lnTo>
                    <a:pt x="4569" y="1800"/>
                  </a:lnTo>
                  <a:lnTo>
                    <a:pt x="4985" y="900"/>
                  </a:lnTo>
                  <a:lnTo>
                    <a:pt x="5400" y="900"/>
                  </a:lnTo>
                  <a:lnTo>
                    <a:pt x="5815" y="900"/>
                  </a:lnTo>
                  <a:lnTo>
                    <a:pt x="6646" y="450"/>
                  </a:lnTo>
                  <a:lnTo>
                    <a:pt x="7062" y="450"/>
                  </a:lnTo>
                  <a:lnTo>
                    <a:pt x="7477" y="450"/>
                  </a:lnTo>
                  <a:lnTo>
                    <a:pt x="8723" y="0"/>
                  </a:lnTo>
                  <a:lnTo>
                    <a:pt x="9138" y="0"/>
                  </a:lnTo>
                  <a:lnTo>
                    <a:pt x="9554" y="0"/>
                  </a:lnTo>
                  <a:lnTo>
                    <a:pt x="10800" y="450"/>
                  </a:lnTo>
                  <a:lnTo>
                    <a:pt x="11215" y="450"/>
                  </a:lnTo>
                  <a:lnTo>
                    <a:pt x="12046" y="900"/>
                  </a:lnTo>
                  <a:lnTo>
                    <a:pt x="12877" y="1800"/>
                  </a:lnTo>
                  <a:lnTo>
                    <a:pt x="13292" y="1800"/>
                  </a:lnTo>
                  <a:lnTo>
                    <a:pt x="14123" y="2250"/>
                  </a:lnTo>
                  <a:lnTo>
                    <a:pt x="14954" y="2700"/>
                  </a:lnTo>
                  <a:lnTo>
                    <a:pt x="15785" y="3150"/>
                  </a:lnTo>
                  <a:lnTo>
                    <a:pt x="16200" y="4050"/>
                  </a:lnTo>
                  <a:lnTo>
                    <a:pt x="17031" y="4500"/>
                  </a:lnTo>
                  <a:lnTo>
                    <a:pt x="17862" y="4950"/>
                  </a:lnTo>
                  <a:lnTo>
                    <a:pt x="18277" y="5400"/>
                  </a:lnTo>
                  <a:lnTo>
                    <a:pt x="18692" y="6300"/>
                  </a:lnTo>
                  <a:lnTo>
                    <a:pt x="19108" y="6750"/>
                  </a:lnTo>
                  <a:lnTo>
                    <a:pt x="19938" y="6750"/>
                  </a:lnTo>
                  <a:lnTo>
                    <a:pt x="20354" y="8100"/>
                  </a:lnTo>
                  <a:lnTo>
                    <a:pt x="20769" y="10350"/>
                  </a:lnTo>
                  <a:lnTo>
                    <a:pt x="21600" y="13050"/>
                  </a:lnTo>
                  <a:lnTo>
                    <a:pt x="21600" y="16200"/>
                  </a:lnTo>
                  <a:lnTo>
                    <a:pt x="20354" y="18900"/>
                  </a:lnTo>
                  <a:lnTo>
                    <a:pt x="19938" y="19350"/>
                  </a:lnTo>
                  <a:lnTo>
                    <a:pt x="19108" y="19350"/>
                  </a:lnTo>
                  <a:lnTo>
                    <a:pt x="18692" y="19800"/>
                  </a:lnTo>
                  <a:lnTo>
                    <a:pt x="18277" y="19800"/>
                  </a:lnTo>
                  <a:lnTo>
                    <a:pt x="17862" y="20700"/>
                  </a:lnTo>
                  <a:lnTo>
                    <a:pt x="16615" y="20700"/>
                  </a:lnTo>
                  <a:lnTo>
                    <a:pt x="16200" y="20700"/>
                  </a:lnTo>
                  <a:lnTo>
                    <a:pt x="15785" y="20700"/>
                  </a:lnTo>
                  <a:lnTo>
                    <a:pt x="14954" y="21150"/>
                  </a:lnTo>
                  <a:lnTo>
                    <a:pt x="14538" y="21150"/>
                  </a:lnTo>
                  <a:lnTo>
                    <a:pt x="13292" y="21150"/>
                  </a:lnTo>
                  <a:lnTo>
                    <a:pt x="12877" y="21600"/>
                  </a:lnTo>
                  <a:lnTo>
                    <a:pt x="12462" y="21600"/>
                  </a:lnTo>
                  <a:lnTo>
                    <a:pt x="12046" y="21600"/>
                  </a:lnTo>
                  <a:lnTo>
                    <a:pt x="11215" y="21600"/>
                  </a:lnTo>
                  <a:lnTo>
                    <a:pt x="10800" y="21600"/>
                  </a:lnTo>
                  <a:lnTo>
                    <a:pt x="9554" y="21150"/>
                  </a:lnTo>
                  <a:lnTo>
                    <a:pt x="9138" y="20700"/>
                  </a:lnTo>
                  <a:lnTo>
                    <a:pt x="8723" y="19800"/>
                  </a:lnTo>
                  <a:lnTo>
                    <a:pt x="8308" y="19350"/>
                  </a:lnTo>
                  <a:lnTo>
                    <a:pt x="7477" y="18900"/>
                  </a:lnTo>
                  <a:lnTo>
                    <a:pt x="6646" y="18450"/>
                  </a:lnTo>
                  <a:lnTo>
                    <a:pt x="5815" y="17550"/>
                  </a:lnTo>
                  <a:lnTo>
                    <a:pt x="5400" y="17100"/>
                  </a:lnTo>
                  <a:lnTo>
                    <a:pt x="4569" y="16650"/>
                  </a:lnTo>
                  <a:lnTo>
                    <a:pt x="3738" y="16200"/>
                  </a:lnTo>
                  <a:lnTo>
                    <a:pt x="3323" y="15300"/>
                  </a:lnTo>
                  <a:lnTo>
                    <a:pt x="2908" y="15300"/>
                  </a:lnTo>
                  <a:lnTo>
                    <a:pt x="2492" y="14850"/>
                  </a:lnTo>
                  <a:lnTo>
                    <a:pt x="1662" y="14400"/>
                  </a:lnTo>
                  <a:lnTo>
                    <a:pt x="831" y="13500"/>
                  </a:lnTo>
                  <a:lnTo>
                    <a:pt x="0" y="13050"/>
                  </a:lnTo>
                  <a:close/>
                  <a:moveTo>
                    <a:pt x="0" y="1305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6" name="Freeform 287"/>
            <p:cNvSpPr>
              <a:spLocks/>
            </p:cNvSpPr>
            <p:nvPr/>
          </p:nvSpPr>
          <p:spPr bwMode="auto">
            <a:xfrm>
              <a:off x="52" y="4"/>
              <a:ext cx="28" cy="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w 21600"/>
                <a:gd name="T95" fmla="*/ 0 h 21600"/>
                <a:gd name="T96" fmla="*/ 0 w 21600"/>
                <a:gd name="T97" fmla="*/ 0 h 21600"/>
                <a:gd name="T98" fmla="*/ 0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600"/>
                <a:gd name="T151" fmla="*/ 0 h 21600"/>
                <a:gd name="T152" fmla="*/ 21600 w 21600"/>
                <a:gd name="T153" fmla="*/ 21600 h 2160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600" h="21600">
                  <a:moveTo>
                    <a:pt x="5082" y="7005"/>
                  </a:moveTo>
                  <a:lnTo>
                    <a:pt x="5506" y="7005"/>
                  </a:lnTo>
                  <a:lnTo>
                    <a:pt x="6776" y="8173"/>
                  </a:lnTo>
                  <a:lnTo>
                    <a:pt x="7200" y="8173"/>
                  </a:lnTo>
                  <a:lnTo>
                    <a:pt x="7624" y="8757"/>
                  </a:lnTo>
                  <a:lnTo>
                    <a:pt x="8047" y="8757"/>
                  </a:lnTo>
                  <a:lnTo>
                    <a:pt x="9318" y="9341"/>
                  </a:lnTo>
                  <a:lnTo>
                    <a:pt x="9741" y="10508"/>
                  </a:lnTo>
                  <a:lnTo>
                    <a:pt x="10588" y="11092"/>
                  </a:lnTo>
                  <a:lnTo>
                    <a:pt x="11435" y="11676"/>
                  </a:lnTo>
                  <a:lnTo>
                    <a:pt x="11859" y="12259"/>
                  </a:lnTo>
                  <a:lnTo>
                    <a:pt x="12706" y="13427"/>
                  </a:lnTo>
                  <a:lnTo>
                    <a:pt x="13553" y="14011"/>
                  </a:lnTo>
                  <a:lnTo>
                    <a:pt x="13976" y="14595"/>
                  </a:lnTo>
                  <a:lnTo>
                    <a:pt x="14824" y="15178"/>
                  </a:lnTo>
                  <a:lnTo>
                    <a:pt x="15247" y="16346"/>
                  </a:lnTo>
                  <a:lnTo>
                    <a:pt x="16518" y="17514"/>
                  </a:lnTo>
                  <a:lnTo>
                    <a:pt x="16941" y="17514"/>
                  </a:lnTo>
                  <a:lnTo>
                    <a:pt x="17365" y="17514"/>
                  </a:lnTo>
                  <a:lnTo>
                    <a:pt x="18635" y="18681"/>
                  </a:lnTo>
                  <a:lnTo>
                    <a:pt x="19059" y="18681"/>
                  </a:lnTo>
                  <a:lnTo>
                    <a:pt x="19482" y="19265"/>
                  </a:lnTo>
                  <a:lnTo>
                    <a:pt x="20329" y="19849"/>
                  </a:lnTo>
                  <a:lnTo>
                    <a:pt x="21176" y="20432"/>
                  </a:lnTo>
                  <a:lnTo>
                    <a:pt x="21600" y="21600"/>
                  </a:lnTo>
                  <a:lnTo>
                    <a:pt x="20753" y="18681"/>
                  </a:lnTo>
                  <a:lnTo>
                    <a:pt x="19482" y="16930"/>
                  </a:lnTo>
                  <a:lnTo>
                    <a:pt x="18635" y="14595"/>
                  </a:lnTo>
                  <a:lnTo>
                    <a:pt x="17365" y="12259"/>
                  </a:lnTo>
                  <a:lnTo>
                    <a:pt x="15671" y="10508"/>
                  </a:lnTo>
                  <a:lnTo>
                    <a:pt x="13976" y="8757"/>
                  </a:lnTo>
                  <a:lnTo>
                    <a:pt x="13129" y="7005"/>
                  </a:lnTo>
                  <a:lnTo>
                    <a:pt x="11435" y="5838"/>
                  </a:lnTo>
                  <a:lnTo>
                    <a:pt x="9741" y="5254"/>
                  </a:lnTo>
                  <a:lnTo>
                    <a:pt x="8047" y="3503"/>
                  </a:lnTo>
                  <a:lnTo>
                    <a:pt x="7200" y="2919"/>
                  </a:lnTo>
                  <a:lnTo>
                    <a:pt x="5506" y="1751"/>
                  </a:lnTo>
                  <a:lnTo>
                    <a:pt x="3812" y="1168"/>
                  </a:lnTo>
                  <a:lnTo>
                    <a:pt x="2965" y="584"/>
                  </a:lnTo>
                  <a:lnTo>
                    <a:pt x="1694" y="0"/>
                  </a:lnTo>
                  <a:lnTo>
                    <a:pt x="0" y="0"/>
                  </a:lnTo>
                  <a:lnTo>
                    <a:pt x="1271" y="584"/>
                  </a:lnTo>
                  <a:lnTo>
                    <a:pt x="1694" y="1168"/>
                  </a:lnTo>
                  <a:lnTo>
                    <a:pt x="2118" y="1751"/>
                  </a:lnTo>
                  <a:lnTo>
                    <a:pt x="2965" y="2919"/>
                  </a:lnTo>
                  <a:lnTo>
                    <a:pt x="3388" y="3503"/>
                  </a:lnTo>
                  <a:lnTo>
                    <a:pt x="3812" y="5254"/>
                  </a:lnTo>
                  <a:lnTo>
                    <a:pt x="4235" y="5838"/>
                  </a:lnTo>
                  <a:lnTo>
                    <a:pt x="5082" y="7005"/>
                  </a:lnTo>
                  <a:close/>
                  <a:moveTo>
                    <a:pt x="5082" y="700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7" name="Freeform 288"/>
            <p:cNvSpPr>
              <a:spLocks/>
            </p:cNvSpPr>
            <p:nvPr/>
          </p:nvSpPr>
          <p:spPr bwMode="auto">
            <a:xfrm>
              <a:off x="54" y="33"/>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0" y="13912"/>
                  </a:moveTo>
                  <a:lnTo>
                    <a:pt x="460" y="12447"/>
                  </a:lnTo>
                  <a:lnTo>
                    <a:pt x="1379" y="10983"/>
                  </a:lnTo>
                  <a:lnTo>
                    <a:pt x="1838" y="9519"/>
                  </a:lnTo>
                  <a:lnTo>
                    <a:pt x="2298" y="8054"/>
                  </a:lnTo>
                  <a:lnTo>
                    <a:pt x="2757" y="6590"/>
                  </a:lnTo>
                  <a:lnTo>
                    <a:pt x="2757" y="5492"/>
                  </a:lnTo>
                  <a:lnTo>
                    <a:pt x="3677" y="4027"/>
                  </a:lnTo>
                  <a:lnTo>
                    <a:pt x="4136" y="2563"/>
                  </a:lnTo>
                  <a:lnTo>
                    <a:pt x="4596" y="2563"/>
                  </a:lnTo>
                  <a:lnTo>
                    <a:pt x="5515" y="2197"/>
                  </a:lnTo>
                  <a:lnTo>
                    <a:pt x="5974" y="2197"/>
                  </a:lnTo>
                  <a:lnTo>
                    <a:pt x="6434" y="2197"/>
                  </a:lnTo>
                  <a:lnTo>
                    <a:pt x="7813" y="2197"/>
                  </a:lnTo>
                  <a:lnTo>
                    <a:pt x="8272" y="1464"/>
                  </a:lnTo>
                  <a:lnTo>
                    <a:pt x="8732" y="1464"/>
                  </a:lnTo>
                  <a:lnTo>
                    <a:pt x="9651" y="1464"/>
                  </a:lnTo>
                  <a:lnTo>
                    <a:pt x="10570" y="1098"/>
                  </a:lnTo>
                  <a:lnTo>
                    <a:pt x="11030" y="1098"/>
                  </a:lnTo>
                  <a:lnTo>
                    <a:pt x="11949" y="1098"/>
                  </a:lnTo>
                  <a:lnTo>
                    <a:pt x="12409" y="732"/>
                  </a:lnTo>
                  <a:lnTo>
                    <a:pt x="12868" y="732"/>
                  </a:lnTo>
                  <a:lnTo>
                    <a:pt x="14247" y="732"/>
                  </a:lnTo>
                  <a:lnTo>
                    <a:pt x="14706" y="0"/>
                  </a:lnTo>
                  <a:lnTo>
                    <a:pt x="15166" y="0"/>
                  </a:lnTo>
                  <a:lnTo>
                    <a:pt x="16545" y="1098"/>
                  </a:lnTo>
                  <a:lnTo>
                    <a:pt x="17464" y="2197"/>
                  </a:lnTo>
                  <a:lnTo>
                    <a:pt x="18383" y="2929"/>
                  </a:lnTo>
                  <a:lnTo>
                    <a:pt x="18843" y="4393"/>
                  </a:lnTo>
                  <a:lnTo>
                    <a:pt x="20221" y="5492"/>
                  </a:lnTo>
                  <a:lnTo>
                    <a:pt x="20681" y="6224"/>
                  </a:lnTo>
                  <a:lnTo>
                    <a:pt x="21140" y="7688"/>
                  </a:lnTo>
                  <a:lnTo>
                    <a:pt x="21600" y="8420"/>
                  </a:lnTo>
                  <a:lnTo>
                    <a:pt x="21600" y="9885"/>
                  </a:lnTo>
                  <a:lnTo>
                    <a:pt x="21600" y="11349"/>
                  </a:lnTo>
                  <a:lnTo>
                    <a:pt x="21600" y="12447"/>
                  </a:lnTo>
                  <a:lnTo>
                    <a:pt x="21140" y="13912"/>
                  </a:lnTo>
                  <a:lnTo>
                    <a:pt x="20681" y="15010"/>
                  </a:lnTo>
                  <a:lnTo>
                    <a:pt x="20221" y="16108"/>
                  </a:lnTo>
                  <a:lnTo>
                    <a:pt x="19302" y="17573"/>
                  </a:lnTo>
                  <a:lnTo>
                    <a:pt x="18383" y="19037"/>
                  </a:lnTo>
                  <a:lnTo>
                    <a:pt x="17464" y="19403"/>
                  </a:lnTo>
                  <a:lnTo>
                    <a:pt x="17004" y="19403"/>
                  </a:lnTo>
                  <a:lnTo>
                    <a:pt x="16085" y="19769"/>
                  </a:lnTo>
                  <a:lnTo>
                    <a:pt x="15166" y="20136"/>
                  </a:lnTo>
                  <a:lnTo>
                    <a:pt x="14706" y="20136"/>
                  </a:lnTo>
                  <a:lnTo>
                    <a:pt x="14247" y="20868"/>
                  </a:lnTo>
                  <a:lnTo>
                    <a:pt x="12868" y="20868"/>
                  </a:lnTo>
                  <a:lnTo>
                    <a:pt x="12409" y="21234"/>
                  </a:lnTo>
                  <a:lnTo>
                    <a:pt x="11949" y="21234"/>
                  </a:lnTo>
                  <a:lnTo>
                    <a:pt x="11030" y="21234"/>
                  </a:lnTo>
                  <a:lnTo>
                    <a:pt x="10111" y="21234"/>
                  </a:lnTo>
                  <a:lnTo>
                    <a:pt x="9651" y="21234"/>
                  </a:lnTo>
                  <a:lnTo>
                    <a:pt x="8272" y="21600"/>
                  </a:lnTo>
                  <a:lnTo>
                    <a:pt x="7813" y="21600"/>
                  </a:lnTo>
                  <a:lnTo>
                    <a:pt x="6434" y="21600"/>
                  </a:lnTo>
                  <a:lnTo>
                    <a:pt x="5974" y="21600"/>
                  </a:lnTo>
                  <a:lnTo>
                    <a:pt x="5515" y="20868"/>
                  </a:lnTo>
                  <a:lnTo>
                    <a:pt x="5515" y="19769"/>
                  </a:lnTo>
                  <a:lnTo>
                    <a:pt x="4136" y="19037"/>
                  </a:lnTo>
                  <a:lnTo>
                    <a:pt x="3677" y="17573"/>
                  </a:lnTo>
                  <a:lnTo>
                    <a:pt x="2298" y="16475"/>
                  </a:lnTo>
                  <a:lnTo>
                    <a:pt x="1838" y="15742"/>
                  </a:lnTo>
                  <a:lnTo>
                    <a:pt x="460" y="14644"/>
                  </a:lnTo>
                  <a:lnTo>
                    <a:pt x="0" y="13912"/>
                  </a:lnTo>
                  <a:close/>
                  <a:moveTo>
                    <a:pt x="0" y="13912"/>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8" name="Freeform 289"/>
            <p:cNvSpPr>
              <a:spLocks/>
            </p:cNvSpPr>
            <p:nvPr/>
          </p:nvSpPr>
          <p:spPr bwMode="auto">
            <a:xfrm>
              <a:off x="28" y="53"/>
              <a:ext cx="32" cy="2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0560"/>
                  </a:moveTo>
                  <a:lnTo>
                    <a:pt x="21234" y="9120"/>
                  </a:lnTo>
                  <a:lnTo>
                    <a:pt x="20868" y="7680"/>
                  </a:lnTo>
                  <a:lnTo>
                    <a:pt x="20136" y="6240"/>
                  </a:lnTo>
                  <a:lnTo>
                    <a:pt x="19769" y="4800"/>
                  </a:lnTo>
                  <a:lnTo>
                    <a:pt x="19403" y="3840"/>
                  </a:lnTo>
                  <a:lnTo>
                    <a:pt x="18305" y="2400"/>
                  </a:lnTo>
                  <a:lnTo>
                    <a:pt x="17939" y="960"/>
                  </a:lnTo>
                  <a:lnTo>
                    <a:pt x="16841" y="0"/>
                  </a:lnTo>
                  <a:lnTo>
                    <a:pt x="16475" y="0"/>
                  </a:lnTo>
                  <a:lnTo>
                    <a:pt x="15742" y="0"/>
                  </a:lnTo>
                  <a:lnTo>
                    <a:pt x="15010" y="0"/>
                  </a:lnTo>
                  <a:lnTo>
                    <a:pt x="14278" y="480"/>
                  </a:lnTo>
                  <a:lnTo>
                    <a:pt x="13912" y="480"/>
                  </a:lnTo>
                  <a:lnTo>
                    <a:pt x="12814" y="480"/>
                  </a:lnTo>
                  <a:lnTo>
                    <a:pt x="12447" y="480"/>
                  </a:lnTo>
                  <a:lnTo>
                    <a:pt x="11349" y="480"/>
                  </a:lnTo>
                  <a:lnTo>
                    <a:pt x="10617" y="480"/>
                  </a:lnTo>
                  <a:lnTo>
                    <a:pt x="9885" y="480"/>
                  </a:lnTo>
                  <a:lnTo>
                    <a:pt x="9153" y="480"/>
                  </a:lnTo>
                  <a:lnTo>
                    <a:pt x="8420" y="480"/>
                  </a:lnTo>
                  <a:lnTo>
                    <a:pt x="7688" y="480"/>
                  </a:lnTo>
                  <a:lnTo>
                    <a:pt x="6590" y="480"/>
                  </a:lnTo>
                  <a:lnTo>
                    <a:pt x="5858" y="480"/>
                  </a:lnTo>
                  <a:lnTo>
                    <a:pt x="5492" y="0"/>
                  </a:lnTo>
                  <a:lnTo>
                    <a:pt x="4393" y="960"/>
                  </a:lnTo>
                  <a:lnTo>
                    <a:pt x="4027" y="2400"/>
                  </a:lnTo>
                  <a:lnTo>
                    <a:pt x="3295" y="3840"/>
                  </a:lnTo>
                  <a:lnTo>
                    <a:pt x="2563" y="4320"/>
                  </a:lnTo>
                  <a:lnTo>
                    <a:pt x="2197" y="4800"/>
                  </a:lnTo>
                  <a:lnTo>
                    <a:pt x="1464" y="6240"/>
                  </a:lnTo>
                  <a:lnTo>
                    <a:pt x="1098" y="7200"/>
                  </a:lnTo>
                  <a:lnTo>
                    <a:pt x="0" y="8640"/>
                  </a:lnTo>
                  <a:lnTo>
                    <a:pt x="732" y="9600"/>
                  </a:lnTo>
                  <a:lnTo>
                    <a:pt x="1464" y="11520"/>
                  </a:lnTo>
                  <a:lnTo>
                    <a:pt x="2197" y="13440"/>
                  </a:lnTo>
                  <a:lnTo>
                    <a:pt x="2563" y="14880"/>
                  </a:lnTo>
                  <a:lnTo>
                    <a:pt x="2929" y="16320"/>
                  </a:lnTo>
                  <a:lnTo>
                    <a:pt x="4027" y="17760"/>
                  </a:lnTo>
                  <a:lnTo>
                    <a:pt x="4759" y="19200"/>
                  </a:lnTo>
                  <a:lnTo>
                    <a:pt x="5492" y="20640"/>
                  </a:lnTo>
                  <a:lnTo>
                    <a:pt x="6224" y="20640"/>
                  </a:lnTo>
                  <a:lnTo>
                    <a:pt x="6590" y="20640"/>
                  </a:lnTo>
                  <a:lnTo>
                    <a:pt x="7688" y="20640"/>
                  </a:lnTo>
                  <a:lnTo>
                    <a:pt x="8420" y="20640"/>
                  </a:lnTo>
                  <a:lnTo>
                    <a:pt x="9153" y="21600"/>
                  </a:lnTo>
                  <a:lnTo>
                    <a:pt x="9885" y="21600"/>
                  </a:lnTo>
                  <a:lnTo>
                    <a:pt x="10617" y="21600"/>
                  </a:lnTo>
                  <a:lnTo>
                    <a:pt x="11349" y="21600"/>
                  </a:lnTo>
                  <a:lnTo>
                    <a:pt x="11715" y="21600"/>
                  </a:lnTo>
                  <a:lnTo>
                    <a:pt x="12814" y="21600"/>
                  </a:lnTo>
                  <a:lnTo>
                    <a:pt x="13180" y="20640"/>
                  </a:lnTo>
                  <a:lnTo>
                    <a:pt x="14278" y="20640"/>
                  </a:lnTo>
                  <a:lnTo>
                    <a:pt x="14644" y="20640"/>
                  </a:lnTo>
                  <a:lnTo>
                    <a:pt x="15742" y="20640"/>
                  </a:lnTo>
                  <a:lnTo>
                    <a:pt x="16475" y="20640"/>
                  </a:lnTo>
                  <a:lnTo>
                    <a:pt x="16841" y="20160"/>
                  </a:lnTo>
                  <a:lnTo>
                    <a:pt x="17939" y="19200"/>
                  </a:lnTo>
                  <a:lnTo>
                    <a:pt x="19037" y="17760"/>
                  </a:lnTo>
                  <a:lnTo>
                    <a:pt x="19403" y="16320"/>
                  </a:lnTo>
                  <a:lnTo>
                    <a:pt x="19769" y="15840"/>
                  </a:lnTo>
                  <a:lnTo>
                    <a:pt x="20136" y="14880"/>
                  </a:lnTo>
                  <a:lnTo>
                    <a:pt x="20868" y="13440"/>
                  </a:lnTo>
                  <a:lnTo>
                    <a:pt x="21234" y="12000"/>
                  </a:lnTo>
                  <a:lnTo>
                    <a:pt x="21600" y="10560"/>
                  </a:lnTo>
                  <a:close/>
                  <a:moveTo>
                    <a:pt x="21600" y="1056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59" name="Freeform 290"/>
            <p:cNvSpPr>
              <a:spLocks/>
            </p:cNvSpPr>
            <p:nvPr/>
          </p:nvSpPr>
          <p:spPr bwMode="auto">
            <a:xfrm>
              <a:off x="2" y="37"/>
              <a:ext cx="10" cy="3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00"/>
                <a:gd name="T115" fmla="*/ 0 h 21600"/>
                <a:gd name="T116" fmla="*/ 21600 w 21600"/>
                <a:gd name="T117" fmla="*/ 21600 h 216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00" h="21600">
                  <a:moveTo>
                    <a:pt x="18655" y="14057"/>
                  </a:moveTo>
                  <a:lnTo>
                    <a:pt x="16691" y="12686"/>
                  </a:lnTo>
                  <a:lnTo>
                    <a:pt x="14727" y="11314"/>
                  </a:lnTo>
                  <a:lnTo>
                    <a:pt x="13745" y="10286"/>
                  </a:lnTo>
                  <a:lnTo>
                    <a:pt x="11782" y="8914"/>
                  </a:lnTo>
                  <a:lnTo>
                    <a:pt x="9818" y="7543"/>
                  </a:lnTo>
                  <a:lnTo>
                    <a:pt x="8836" y="6171"/>
                  </a:lnTo>
                  <a:lnTo>
                    <a:pt x="8836" y="4800"/>
                  </a:lnTo>
                  <a:lnTo>
                    <a:pt x="7855" y="3429"/>
                  </a:lnTo>
                  <a:lnTo>
                    <a:pt x="6873" y="3086"/>
                  </a:lnTo>
                  <a:lnTo>
                    <a:pt x="4909" y="2743"/>
                  </a:lnTo>
                  <a:lnTo>
                    <a:pt x="4909" y="2400"/>
                  </a:lnTo>
                  <a:lnTo>
                    <a:pt x="3927" y="1714"/>
                  </a:lnTo>
                  <a:lnTo>
                    <a:pt x="2945" y="1371"/>
                  </a:lnTo>
                  <a:lnTo>
                    <a:pt x="982" y="343"/>
                  </a:lnTo>
                  <a:lnTo>
                    <a:pt x="0" y="0"/>
                  </a:lnTo>
                  <a:lnTo>
                    <a:pt x="0" y="1714"/>
                  </a:lnTo>
                  <a:lnTo>
                    <a:pt x="0" y="3086"/>
                  </a:lnTo>
                  <a:lnTo>
                    <a:pt x="0" y="4800"/>
                  </a:lnTo>
                  <a:lnTo>
                    <a:pt x="0" y="6171"/>
                  </a:lnTo>
                  <a:lnTo>
                    <a:pt x="982" y="7543"/>
                  </a:lnTo>
                  <a:lnTo>
                    <a:pt x="2945" y="8914"/>
                  </a:lnTo>
                  <a:lnTo>
                    <a:pt x="2945" y="10286"/>
                  </a:lnTo>
                  <a:lnTo>
                    <a:pt x="3927" y="12000"/>
                  </a:lnTo>
                  <a:lnTo>
                    <a:pt x="4909" y="12686"/>
                  </a:lnTo>
                  <a:lnTo>
                    <a:pt x="7855" y="14057"/>
                  </a:lnTo>
                  <a:lnTo>
                    <a:pt x="8836" y="15429"/>
                  </a:lnTo>
                  <a:lnTo>
                    <a:pt x="9818" y="16800"/>
                  </a:lnTo>
                  <a:lnTo>
                    <a:pt x="12764" y="17486"/>
                  </a:lnTo>
                  <a:lnTo>
                    <a:pt x="14727" y="18857"/>
                  </a:lnTo>
                  <a:lnTo>
                    <a:pt x="17673" y="20229"/>
                  </a:lnTo>
                  <a:lnTo>
                    <a:pt x="21600" y="21600"/>
                  </a:lnTo>
                  <a:lnTo>
                    <a:pt x="20618" y="19200"/>
                  </a:lnTo>
                  <a:lnTo>
                    <a:pt x="20618" y="17486"/>
                  </a:lnTo>
                  <a:lnTo>
                    <a:pt x="18655" y="15771"/>
                  </a:lnTo>
                  <a:lnTo>
                    <a:pt x="18655" y="14057"/>
                  </a:lnTo>
                  <a:close/>
                  <a:moveTo>
                    <a:pt x="18655" y="14057"/>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60" name="Freeform 291"/>
            <p:cNvSpPr>
              <a:spLocks/>
            </p:cNvSpPr>
            <p:nvPr/>
          </p:nvSpPr>
          <p:spPr bwMode="auto">
            <a:xfrm>
              <a:off x="30" y="76"/>
              <a:ext cx="26" cy="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3150" y="0"/>
                  </a:moveTo>
                  <a:lnTo>
                    <a:pt x="4500" y="0"/>
                  </a:lnTo>
                  <a:lnTo>
                    <a:pt x="5400" y="2160"/>
                  </a:lnTo>
                  <a:lnTo>
                    <a:pt x="6300" y="2160"/>
                  </a:lnTo>
                  <a:lnTo>
                    <a:pt x="7200" y="2160"/>
                  </a:lnTo>
                  <a:lnTo>
                    <a:pt x="8550" y="2160"/>
                  </a:lnTo>
                  <a:lnTo>
                    <a:pt x="9450" y="2160"/>
                  </a:lnTo>
                  <a:lnTo>
                    <a:pt x="10350" y="2160"/>
                  </a:lnTo>
                  <a:lnTo>
                    <a:pt x="11250" y="2160"/>
                  </a:lnTo>
                  <a:lnTo>
                    <a:pt x="12600" y="2160"/>
                  </a:lnTo>
                  <a:lnTo>
                    <a:pt x="13500" y="2160"/>
                  </a:lnTo>
                  <a:lnTo>
                    <a:pt x="14400" y="2160"/>
                  </a:lnTo>
                  <a:lnTo>
                    <a:pt x="15300" y="2160"/>
                  </a:lnTo>
                  <a:lnTo>
                    <a:pt x="15750" y="2160"/>
                  </a:lnTo>
                  <a:lnTo>
                    <a:pt x="17100" y="0"/>
                  </a:lnTo>
                  <a:lnTo>
                    <a:pt x="18000" y="0"/>
                  </a:lnTo>
                  <a:lnTo>
                    <a:pt x="18900" y="0"/>
                  </a:lnTo>
                  <a:lnTo>
                    <a:pt x="21600" y="12960"/>
                  </a:lnTo>
                  <a:lnTo>
                    <a:pt x="20700" y="15120"/>
                  </a:lnTo>
                  <a:lnTo>
                    <a:pt x="18900" y="19440"/>
                  </a:lnTo>
                  <a:lnTo>
                    <a:pt x="17550" y="19440"/>
                  </a:lnTo>
                  <a:lnTo>
                    <a:pt x="15750" y="21600"/>
                  </a:lnTo>
                  <a:lnTo>
                    <a:pt x="14400" y="21600"/>
                  </a:lnTo>
                  <a:lnTo>
                    <a:pt x="12600" y="21600"/>
                  </a:lnTo>
                  <a:lnTo>
                    <a:pt x="11250" y="21600"/>
                  </a:lnTo>
                  <a:lnTo>
                    <a:pt x="9450" y="21600"/>
                  </a:lnTo>
                  <a:lnTo>
                    <a:pt x="8550" y="21600"/>
                  </a:lnTo>
                  <a:lnTo>
                    <a:pt x="6750" y="21600"/>
                  </a:lnTo>
                  <a:lnTo>
                    <a:pt x="5400" y="21600"/>
                  </a:lnTo>
                  <a:lnTo>
                    <a:pt x="4050" y="19440"/>
                  </a:lnTo>
                  <a:lnTo>
                    <a:pt x="2700" y="19440"/>
                  </a:lnTo>
                  <a:lnTo>
                    <a:pt x="2250" y="15120"/>
                  </a:lnTo>
                  <a:lnTo>
                    <a:pt x="900" y="15120"/>
                  </a:lnTo>
                  <a:lnTo>
                    <a:pt x="0" y="12960"/>
                  </a:lnTo>
                  <a:lnTo>
                    <a:pt x="3150" y="0"/>
                  </a:lnTo>
                  <a:close/>
                  <a:moveTo>
                    <a:pt x="3150" y="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7261" name="Freeform 292"/>
            <p:cNvSpPr>
              <a:spLocks/>
            </p:cNvSpPr>
            <p:nvPr/>
          </p:nvSpPr>
          <p:spPr bwMode="auto">
            <a:xfrm>
              <a:off x="75" y="41"/>
              <a:ext cx="9" cy="2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00"/>
                <a:gd name="T91" fmla="*/ 0 h 21600"/>
                <a:gd name="T92" fmla="*/ 21600 w 21600"/>
                <a:gd name="T93" fmla="*/ 21600 h 216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00" h="21600">
                  <a:moveTo>
                    <a:pt x="0" y="15894"/>
                  </a:moveTo>
                  <a:lnTo>
                    <a:pt x="3812" y="14672"/>
                  </a:lnTo>
                  <a:lnTo>
                    <a:pt x="5082" y="13042"/>
                  </a:lnTo>
                  <a:lnTo>
                    <a:pt x="6353" y="11411"/>
                  </a:lnTo>
                  <a:lnTo>
                    <a:pt x="7624" y="10189"/>
                  </a:lnTo>
                  <a:lnTo>
                    <a:pt x="10165" y="8558"/>
                  </a:lnTo>
                  <a:lnTo>
                    <a:pt x="10165" y="6928"/>
                  </a:lnTo>
                  <a:lnTo>
                    <a:pt x="11435" y="5706"/>
                  </a:lnTo>
                  <a:lnTo>
                    <a:pt x="11435" y="4075"/>
                  </a:lnTo>
                  <a:lnTo>
                    <a:pt x="12706" y="3668"/>
                  </a:lnTo>
                  <a:lnTo>
                    <a:pt x="13976" y="3260"/>
                  </a:lnTo>
                  <a:lnTo>
                    <a:pt x="16518" y="2853"/>
                  </a:lnTo>
                  <a:lnTo>
                    <a:pt x="17788" y="2038"/>
                  </a:lnTo>
                  <a:lnTo>
                    <a:pt x="17788" y="1630"/>
                  </a:lnTo>
                  <a:lnTo>
                    <a:pt x="19059" y="1223"/>
                  </a:lnTo>
                  <a:lnTo>
                    <a:pt x="21600" y="815"/>
                  </a:lnTo>
                  <a:lnTo>
                    <a:pt x="21600" y="0"/>
                  </a:lnTo>
                  <a:lnTo>
                    <a:pt x="21600" y="2853"/>
                  </a:lnTo>
                  <a:lnTo>
                    <a:pt x="21600" y="5298"/>
                  </a:lnTo>
                  <a:lnTo>
                    <a:pt x="19059" y="8558"/>
                  </a:lnTo>
                  <a:lnTo>
                    <a:pt x="17788" y="11004"/>
                  </a:lnTo>
                  <a:lnTo>
                    <a:pt x="13976" y="13857"/>
                  </a:lnTo>
                  <a:lnTo>
                    <a:pt x="11435" y="16302"/>
                  </a:lnTo>
                  <a:lnTo>
                    <a:pt x="6353" y="18747"/>
                  </a:lnTo>
                  <a:lnTo>
                    <a:pt x="0" y="21600"/>
                  </a:lnTo>
                  <a:lnTo>
                    <a:pt x="1271" y="19970"/>
                  </a:lnTo>
                  <a:lnTo>
                    <a:pt x="1271" y="18340"/>
                  </a:lnTo>
                  <a:lnTo>
                    <a:pt x="0" y="17117"/>
                  </a:lnTo>
                  <a:lnTo>
                    <a:pt x="0" y="15894"/>
                  </a:lnTo>
                  <a:close/>
                  <a:moveTo>
                    <a:pt x="0" y="15894"/>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grpSp>
      <p:pic>
        <p:nvPicPr>
          <p:cNvPr id="5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67801" y="3505201"/>
            <a:ext cx="3730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14" name="Text Box 14"/>
          <p:cNvSpPr txBox="1">
            <a:spLocks noChangeArrowheads="1"/>
          </p:cNvSpPr>
          <p:nvPr/>
        </p:nvSpPr>
        <p:spPr bwMode="auto">
          <a:xfrm>
            <a:off x="2286000" y="4191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4</a:t>
            </a:r>
          </a:p>
        </p:txBody>
      </p:sp>
      <p:sp>
        <p:nvSpPr>
          <p:cNvPr id="307215" name="Text Box 14"/>
          <p:cNvSpPr txBox="1">
            <a:spLocks noChangeArrowheads="1"/>
          </p:cNvSpPr>
          <p:nvPr/>
        </p:nvSpPr>
        <p:spPr bwMode="auto">
          <a:xfrm>
            <a:off x="2362200" y="2286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5</a:t>
            </a:r>
          </a:p>
        </p:txBody>
      </p:sp>
      <p:sp>
        <p:nvSpPr>
          <p:cNvPr id="307216" name="Text Box 14"/>
          <p:cNvSpPr txBox="1">
            <a:spLocks noChangeArrowheads="1"/>
          </p:cNvSpPr>
          <p:nvPr/>
        </p:nvSpPr>
        <p:spPr bwMode="auto">
          <a:xfrm>
            <a:off x="3429000" y="3657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6</a:t>
            </a:r>
          </a:p>
        </p:txBody>
      </p:sp>
      <p:sp>
        <p:nvSpPr>
          <p:cNvPr id="307217" name="Text Box 14"/>
          <p:cNvSpPr txBox="1">
            <a:spLocks noChangeArrowheads="1"/>
          </p:cNvSpPr>
          <p:nvPr/>
        </p:nvSpPr>
        <p:spPr bwMode="auto">
          <a:xfrm>
            <a:off x="4419600" y="5562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2</a:t>
            </a:r>
          </a:p>
        </p:txBody>
      </p:sp>
      <p:sp>
        <p:nvSpPr>
          <p:cNvPr id="307218" name="Text Box 14"/>
          <p:cNvSpPr txBox="1">
            <a:spLocks noChangeArrowheads="1"/>
          </p:cNvSpPr>
          <p:nvPr/>
        </p:nvSpPr>
        <p:spPr bwMode="auto">
          <a:xfrm>
            <a:off x="6096000" y="22098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3</a:t>
            </a:r>
          </a:p>
        </p:txBody>
      </p:sp>
      <p:sp>
        <p:nvSpPr>
          <p:cNvPr id="307219" name="Text Box 14"/>
          <p:cNvSpPr txBox="1">
            <a:spLocks noChangeArrowheads="1"/>
          </p:cNvSpPr>
          <p:nvPr/>
        </p:nvSpPr>
        <p:spPr bwMode="auto">
          <a:xfrm>
            <a:off x="6477000" y="4343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 </a:t>
            </a:r>
            <a:r>
              <a:rPr lang="es-ES_tradnl" altLang="en-US" sz="1800">
                <a:solidFill>
                  <a:srgbClr val="FFFFFF"/>
                </a:solidFill>
                <a:latin typeface="Constantia" panose="02030602050306030303" pitchFamily="18" charset="0"/>
              </a:rPr>
              <a:t>7</a:t>
            </a:r>
            <a:endParaRPr lang="es-ES_tradnl" altLang="en-US" sz="1800">
              <a:latin typeface="Constantia" panose="02030602050306030303" pitchFamily="18" charset="0"/>
            </a:endParaRPr>
          </a:p>
        </p:txBody>
      </p:sp>
      <p:sp>
        <p:nvSpPr>
          <p:cNvPr id="307220" name="Text Box 14"/>
          <p:cNvSpPr txBox="1">
            <a:spLocks noChangeArrowheads="1"/>
          </p:cNvSpPr>
          <p:nvPr/>
        </p:nvSpPr>
        <p:spPr bwMode="auto">
          <a:xfrm>
            <a:off x="6553200" y="1219200"/>
            <a:ext cx="457200" cy="36988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1</a:t>
            </a:r>
            <a:r>
              <a:rPr lang="es-ES_tradnl" altLang="en-US" sz="1800">
                <a:solidFill>
                  <a:srgbClr val="FFFFFF"/>
                </a:solidFill>
                <a:latin typeface="Constantia" panose="02030602050306030303" pitchFamily="18" charset="0"/>
              </a:rPr>
              <a:t>11</a:t>
            </a:r>
            <a:endParaRPr lang="es-ES_tradnl" altLang="en-US" sz="1800">
              <a:latin typeface="Constantia" panose="02030602050306030303" pitchFamily="18" charset="0"/>
            </a:endParaRPr>
          </a:p>
        </p:txBody>
      </p:sp>
      <p:sp>
        <p:nvSpPr>
          <p:cNvPr id="307221" name="Text Box 14"/>
          <p:cNvSpPr txBox="1">
            <a:spLocks noChangeArrowheads="1"/>
          </p:cNvSpPr>
          <p:nvPr/>
        </p:nvSpPr>
        <p:spPr bwMode="auto">
          <a:xfrm>
            <a:off x="4572000" y="3048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10 </a:t>
            </a:r>
          </a:p>
        </p:txBody>
      </p:sp>
      <p:sp>
        <p:nvSpPr>
          <p:cNvPr id="307222" name="Oval 25"/>
          <p:cNvSpPr>
            <a:spLocks noChangeArrowheads="1"/>
          </p:cNvSpPr>
          <p:nvPr/>
        </p:nvSpPr>
        <p:spPr bwMode="auto">
          <a:xfrm>
            <a:off x="5638800" y="3048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E</a:t>
            </a:r>
          </a:p>
        </p:txBody>
      </p:sp>
      <p:sp>
        <p:nvSpPr>
          <p:cNvPr id="307223" name="Oval 25"/>
          <p:cNvSpPr>
            <a:spLocks noChangeArrowheads="1"/>
          </p:cNvSpPr>
          <p:nvPr/>
        </p:nvSpPr>
        <p:spPr bwMode="auto">
          <a:xfrm>
            <a:off x="3810000" y="2362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J</a:t>
            </a:r>
          </a:p>
        </p:txBody>
      </p:sp>
      <p:sp>
        <p:nvSpPr>
          <p:cNvPr id="307224" name="Oval 25"/>
          <p:cNvSpPr>
            <a:spLocks noChangeArrowheads="1"/>
          </p:cNvSpPr>
          <p:nvPr/>
        </p:nvSpPr>
        <p:spPr bwMode="auto">
          <a:xfrm>
            <a:off x="3505200" y="4876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I</a:t>
            </a:r>
          </a:p>
        </p:txBody>
      </p:sp>
      <p:sp>
        <p:nvSpPr>
          <p:cNvPr id="307225" name="Oval 25"/>
          <p:cNvSpPr>
            <a:spLocks noChangeArrowheads="1"/>
          </p:cNvSpPr>
          <p:nvPr/>
        </p:nvSpPr>
        <p:spPr bwMode="auto">
          <a:xfrm>
            <a:off x="5486400" y="4953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H</a:t>
            </a:r>
          </a:p>
        </p:txBody>
      </p:sp>
      <p:sp>
        <p:nvSpPr>
          <p:cNvPr id="307226" name="Oval 25"/>
          <p:cNvSpPr>
            <a:spLocks noChangeArrowheads="1"/>
          </p:cNvSpPr>
          <p:nvPr/>
        </p:nvSpPr>
        <p:spPr bwMode="auto">
          <a:xfrm>
            <a:off x="4953000" y="1828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G</a:t>
            </a:r>
          </a:p>
        </p:txBody>
      </p:sp>
      <p:sp>
        <p:nvSpPr>
          <p:cNvPr id="307227" name="Oval 25"/>
          <p:cNvSpPr>
            <a:spLocks noChangeArrowheads="1"/>
          </p:cNvSpPr>
          <p:nvPr/>
        </p:nvSpPr>
        <p:spPr bwMode="auto">
          <a:xfrm>
            <a:off x="5181600" y="3810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F</a:t>
            </a:r>
          </a:p>
        </p:txBody>
      </p:sp>
      <p:sp>
        <p:nvSpPr>
          <p:cNvPr id="307228" name="Oval 25"/>
          <p:cNvSpPr>
            <a:spLocks noChangeArrowheads="1"/>
          </p:cNvSpPr>
          <p:nvPr/>
        </p:nvSpPr>
        <p:spPr bwMode="auto">
          <a:xfrm>
            <a:off x="7239000" y="5029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D</a:t>
            </a:r>
          </a:p>
        </p:txBody>
      </p:sp>
      <p:sp>
        <p:nvSpPr>
          <p:cNvPr id="307229" name="Oval 25"/>
          <p:cNvSpPr>
            <a:spLocks noChangeArrowheads="1"/>
          </p:cNvSpPr>
          <p:nvPr/>
        </p:nvSpPr>
        <p:spPr bwMode="auto">
          <a:xfrm>
            <a:off x="7620000" y="3657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C</a:t>
            </a:r>
          </a:p>
        </p:txBody>
      </p:sp>
      <p:sp>
        <p:nvSpPr>
          <p:cNvPr id="307230" name="Oval 25"/>
          <p:cNvSpPr>
            <a:spLocks noChangeArrowheads="1"/>
          </p:cNvSpPr>
          <p:nvPr/>
        </p:nvSpPr>
        <p:spPr bwMode="auto">
          <a:xfrm>
            <a:off x="7467600" y="2438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B</a:t>
            </a:r>
          </a:p>
        </p:txBody>
      </p:sp>
      <p:sp>
        <p:nvSpPr>
          <p:cNvPr id="307231" name="Oval 25"/>
          <p:cNvSpPr>
            <a:spLocks noChangeArrowheads="1"/>
          </p:cNvSpPr>
          <p:nvPr/>
        </p:nvSpPr>
        <p:spPr bwMode="auto">
          <a:xfrm>
            <a:off x="7467600" y="1295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A</a:t>
            </a:r>
          </a:p>
        </p:txBody>
      </p:sp>
      <p:sp>
        <p:nvSpPr>
          <p:cNvPr id="307232" name="Text Box 14"/>
          <p:cNvSpPr txBox="1">
            <a:spLocks noChangeArrowheads="1"/>
          </p:cNvSpPr>
          <p:nvPr/>
        </p:nvSpPr>
        <p:spPr bwMode="auto">
          <a:xfrm>
            <a:off x="6477000" y="3581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9</a:t>
            </a:r>
          </a:p>
        </p:txBody>
      </p:sp>
      <p:sp>
        <p:nvSpPr>
          <p:cNvPr id="307233" name="Line 8"/>
          <p:cNvSpPr>
            <a:spLocks noChangeShapeType="1"/>
          </p:cNvSpPr>
          <p:nvPr/>
        </p:nvSpPr>
        <p:spPr bwMode="auto">
          <a:xfrm flipH="1">
            <a:off x="3200400" y="3505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34" name="Line 8"/>
          <p:cNvSpPr>
            <a:spLocks noChangeShapeType="1"/>
          </p:cNvSpPr>
          <p:nvPr/>
        </p:nvSpPr>
        <p:spPr bwMode="auto">
          <a:xfrm flipH="1">
            <a:off x="3200400" y="41910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35" name="Line 8"/>
          <p:cNvSpPr>
            <a:spLocks noChangeShapeType="1"/>
          </p:cNvSpPr>
          <p:nvPr/>
        </p:nvSpPr>
        <p:spPr bwMode="auto">
          <a:xfrm flipH="1">
            <a:off x="3200400" y="1676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36" name="Line 8"/>
          <p:cNvSpPr>
            <a:spLocks noChangeShapeType="1"/>
          </p:cNvSpPr>
          <p:nvPr/>
        </p:nvSpPr>
        <p:spPr bwMode="auto">
          <a:xfrm flipH="1">
            <a:off x="3200400" y="2819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37" name="Line 8"/>
          <p:cNvSpPr>
            <a:spLocks noChangeShapeType="1"/>
          </p:cNvSpPr>
          <p:nvPr/>
        </p:nvSpPr>
        <p:spPr bwMode="auto">
          <a:xfrm flipH="1">
            <a:off x="3200400" y="5410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38" name="Line 8"/>
          <p:cNvSpPr>
            <a:spLocks noChangeShapeType="1"/>
          </p:cNvSpPr>
          <p:nvPr/>
        </p:nvSpPr>
        <p:spPr bwMode="auto">
          <a:xfrm flipH="1">
            <a:off x="3200400" y="48006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39" name="Line 8"/>
          <p:cNvSpPr>
            <a:spLocks noChangeShapeType="1"/>
          </p:cNvSpPr>
          <p:nvPr/>
        </p:nvSpPr>
        <p:spPr bwMode="auto">
          <a:xfrm flipH="1">
            <a:off x="3200400" y="22098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40" name="Line 60"/>
          <p:cNvSpPr>
            <a:spLocks noChangeShapeType="1"/>
          </p:cNvSpPr>
          <p:nvPr/>
        </p:nvSpPr>
        <p:spPr bwMode="auto">
          <a:xfrm flipH="1">
            <a:off x="7010400" y="3200400"/>
            <a:ext cx="457200" cy="4572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41" name="Line 29"/>
          <p:cNvSpPr>
            <a:spLocks noChangeShapeType="1"/>
          </p:cNvSpPr>
          <p:nvPr/>
        </p:nvSpPr>
        <p:spPr bwMode="auto">
          <a:xfrm>
            <a:off x="5105400" y="3352800"/>
            <a:ext cx="2057400" cy="10668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42" name="Line 60"/>
          <p:cNvSpPr>
            <a:spLocks noChangeShapeType="1"/>
          </p:cNvSpPr>
          <p:nvPr/>
        </p:nvSpPr>
        <p:spPr bwMode="auto">
          <a:xfrm>
            <a:off x="5410200" y="4495800"/>
            <a:ext cx="1066800" cy="12192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43" name="Line 29"/>
          <p:cNvSpPr>
            <a:spLocks noChangeShapeType="1"/>
          </p:cNvSpPr>
          <p:nvPr/>
        </p:nvSpPr>
        <p:spPr bwMode="auto">
          <a:xfrm flipV="1">
            <a:off x="5105400" y="2590800"/>
            <a:ext cx="1676400" cy="6096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44" name="Line 60"/>
          <p:cNvSpPr>
            <a:spLocks noChangeShapeType="1"/>
          </p:cNvSpPr>
          <p:nvPr/>
        </p:nvSpPr>
        <p:spPr bwMode="auto">
          <a:xfrm flipV="1">
            <a:off x="5791200" y="4876800"/>
            <a:ext cx="838200" cy="9144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45" name="Line 60"/>
          <p:cNvSpPr>
            <a:spLocks noChangeShapeType="1"/>
          </p:cNvSpPr>
          <p:nvPr/>
        </p:nvSpPr>
        <p:spPr bwMode="auto">
          <a:xfrm>
            <a:off x="4724400" y="1143000"/>
            <a:ext cx="1371600" cy="9906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46" name="Line 29"/>
          <p:cNvSpPr>
            <a:spLocks noChangeShapeType="1"/>
          </p:cNvSpPr>
          <p:nvPr/>
        </p:nvSpPr>
        <p:spPr bwMode="auto">
          <a:xfrm>
            <a:off x="5181600" y="3276600"/>
            <a:ext cx="1143000" cy="3810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247" name="Rectangle 10" descr="Rombos transparentes"/>
          <p:cNvSpPr>
            <a:spLocks noChangeArrowheads="1"/>
          </p:cNvSpPr>
          <p:nvPr/>
        </p:nvSpPr>
        <p:spPr bwMode="auto">
          <a:xfrm>
            <a:off x="2971800" y="1676400"/>
            <a:ext cx="228600" cy="541338"/>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7248" name="Rectangle 10" descr="Rombos transparentes"/>
          <p:cNvSpPr>
            <a:spLocks noChangeArrowheads="1"/>
          </p:cNvSpPr>
          <p:nvPr/>
        </p:nvSpPr>
        <p:spPr bwMode="auto">
          <a:xfrm>
            <a:off x="2949575" y="4835525"/>
            <a:ext cx="228600" cy="53975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7249" name="Footer Placeholder 2"/>
          <p:cNvSpPr txBox="1">
            <a:spLocks/>
          </p:cNvSpPr>
          <p:nvPr/>
        </p:nvSpPr>
        <p:spPr bwMode="auto">
          <a:xfrm>
            <a:off x="7123113" y="5741989"/>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t>WayneHarrison SoccerAwareness (c) 2015</a:t>
            </a:r>
          </a:p>
        </p:txBody>
      </p:sp>
    </p:spTree>
    <p:extLst>
      <p:ext uri="{BB962C8B-B14F-4D97-AF65-F5344CB8AC3E}">
        <p14:creationId xmlns:p14="http://schemas.microsoft.com/office/powerpoint/2010/main" val="2669469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nodeType="withEffect">
                                  <p:stCondLst>
                                    <p:cond delay="20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
                                        <p:tgtEl>
                                          <p:spTgt spid="53"/>
                                        </p:tgtEl>
                                      </p:cBhvr>
                                    </p:animEffect>
                                    <p:anim calcmode="lin" valueType="num">
                                      <p:cBhvr>
                                        <p:cTn id="24" dur="10" fill="hold"/>
                                        <p:tgtEl>
                                          <p:spTgt spid="53"/>
                                        </p:tgtEl>
                                        <p:attrNameLst>
                                          <p:attrName>ppt_x</p:attrName>
                                        </p:attrNameLst>
                                      </p:cBhvr>
                                      <p:tavLst>
                                        <p:tav tm="0">
                                          <p:val>
                                            <p:strVal val="#ppt_x"/>
                                          </p:val>
                                        </p:tav>
                                        <p:tav tm="100000">
                                          <p:val>
                                            <p:strVal val="#ppt_x"/>
                                          </p:val>
                                        </p:tav>
                                      </p:tavLst>
                                    </p:anim>
                                    <p:anim calcmode="lin" valueType="num">
                                      <p:cBhvr>
                                        <p:cTn id="25" dur="1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auto">
          <a:xfrm>
            <a:off x="2209800" y="990600"/>
            <a:ext cx="7696200" cy="5029200"/>
          </a:xfrm>
          <a:prstGeom prst="rect">
            <a:avLst/>
          </a:prstGeom>
          <a:solidFill>
            <a:srgbClr val="00CC00"/>
          </a:solidFill>
          <a:ln w="9525">
            <a:solidFill>
              <a:srgbClr val="FF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s-ES_tradnl" altLang="en-US" sz="800" i="1">
              <a:solidFill>
                <a:schemeClr val="tx2"/>
              </a:solidFill>
            </a:endParaRPr>
          </a:p>
        </p:txBody>
      </p:sp>
      <p:sp>
        <p:nvSpPr>
          <p:cNvPr id="308227" name="Rectangle 4"/>
          <p:cNvSpPr>
            <a:spLocks noChangeArrowheads="1"/>
          </p:cNvSpPr>
          <p:nvPr/>
        </p:nvSpPr>
        <p:spPr bwMode="auto">
          <a:xfrm>
            <a:off x="8153400" y="1676400"/>
            <a:ext cx="1752600" cy="3733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8228" name="Rectangle 6"/>
          <p:cNvSpPr>
            <a:spLocks noChangeArrowheads="1"/>
          </p:cNvSpPr>
          <p:nvPr/>
        </p:nvSpPr>
        <p:spPr bwMode="auto">
          <a:xfrm>
            <a:off x="9220200" y="2743200"/>
            <a:ext cx="685800" cy="1828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8229" name="Oval 7"/>
          <p:cNvSpPr>
            <a:spLocks noChangeArrowheads="1"/>
          </p:cNvSpPr>
          <p:nvPr/>
        </p:nvSpPr>
        <p:spPr bwMode="auto">
          <a:xfrm>
            <a:off x="2514600" y="2895600"/>
            <a:ext cx="1371600" cy="1295400"/>
          </a:xfrm>
          <a:prstGeom prst="ellipse">
            <a:avLst/>
          </a:prstGeom>
          <a:solidFill>
            <a:srgbClr val="00CC00"/>
          </a:solidFill>
          <a:ln w="19050">
            <a:solidFill>
              <a:srgbClr val="FFFF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08230" name="Line 8"/>
          <p:cNvSpPr>
            <a:spLocks noChangeShapeType="1"/>
          </p:cNvSpPr>
          <p:nvPr/>
        </p:nvSpPr>
        <p:spPr bwMode="auto">
          <a:xfrm>
            <a:off x="3200400" y="990600"/>
            <a:ext cx="0" cy="502920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31" name="Rectangle 10" descr="Rombos transparentes"/>
          <p:cNvSpPr>
            <a:spLocks noChangeArrowheads="1"/>
          </p:cNvSpPr>
          <p:nvPr/>
        </p:nvSpPr>
        <p:spPr bwMode="auto">
          <a:xfrm>
            <a:off x="9906000" y="3124200"/>
            <a:ext cx="228600" cy="106680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8232" name="Text Box 14"/>
          <p:cNvSpPr txBox="1">
            <a:spLocks noChangeArrowheads="1"/>
          </p:cNvSpPr>
          <p:nvPr/>
        </p:nvSpPr>
        <p:spPr bwMode="auto">
          <a:xfrm>
            <a:off x="6553200" y="5486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b="1">
                <a:solidFill>
                  <a:schemeClr val="bg1"/>
                </a:solidFill>
                <a:latin typeface="Constantia" panose="02030602050306030303" pitchFamily="18" charset="0"/>
              </a:rPr>
              <a:t> 8</a:t>
            </a:r>
            <a:endParaRPr lang="es-ES_tradnl" altLang="en-US" sz="1800">
              <a:latin typeface="Constantia" panose="02030602050306030303" pitchFamily="18" charset="0"/>
            </a:endParaRPr>
          </a:p>
        </p:txBody>
      </p:sp>
      <p:sp>
        <p:nvSpPr>
          <p:cNvPr id="308233" name="Content Placeholder 2"/>
          <p:cNvSpPr>
            <a:spLocks noGrp="1"/>
          </p:cNvSpPr>
          <p:nvPr>
            <p:ph idx="1"/>
          </p:nvPr>
        </p:nvSpPr>
        <p:spPr>
          <a:xfrm>
            <a:off x="1676400" y="6019800"/>
            <a:ext cx="8763000" cy="457200"/>
          </a:xfrm>
        </p:spPr>
        <p:txBody>
          <a:bodyPr>
            <a:noAutofit/>
          </a:bodyPr>
          <a:lstStyle/>
          <a:p>
            <a:pPr algn="ctr" eaLnBrk="1" hangingPunct="1">
              <a:lnSpc>
                <a:spcPct val="120000"/>
              </a:lnSpc>
              <a:buFont typeface="Wingdings 2" panose="05020102010507070707" pitchFamily="18" charset="2"/>
              <a:buNone/>
            </a:pPr>
            <a:r>
              <a:rPr lang="en-US" altLang="en-US" sz="1200" b="1" dirty="0">
                <a:latin typeface="Arial" panose="020B0604020202020204" pitchFamily="34" charset="0"/>
                <a:ea typeface="ＭＳ Ｐゴシック" panose="020B0600070205080204" pitchFamily="34" charset="-128"/>
                <a:cs typeface="Arial" panose="020B0604020202020204" pitchFamily="34" charset="0"/>
              </a:rPr>
              <a:t>So now we have players dropping back to support and receive (getting free from markers) and moving forward to  support and receive; rotations and combinations. </a:t>
            </a:r>
          </a:p>
        </p:txBody>
      </p:sp>
      <p:sp>
        <p:nvSpPr>
          <p:cNvPr id="24" name="Rectangle 23"/>
          <p:cNvSpPr/>
          <p:nvPr/>
        </p:nvSpPr>
        <p:spPr>
          <a:xfrm>
            <a:off x="8610600" y="990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latin typeface="Arial" pitchFamily="34" charset="0"/>
                <a:cs typeface="Arial" pitchFamily="34" charset="0"/>
              </a:rPr>
              <a:t>Players position at angles to each other</a:t>
            </a:r>
          </a:p>
        </p:txBody>
      </p:sp>
      <p:sp>
        <p:nvSpPr>
          <p:cNvPr id="27" name="Title 1"/>
          <p:cNvSpPr txBox="1">
            <a:spLocks/>
          </p:cNvSpPr>
          <p:nvPr/>
        </p:nvSpPr>
        <p:spPr>
          <a:xfrm>
            <a:off x="2133600" y="228600"/>
            <a:ext cx="7848600" cy="838200"/>
          </a:xfrm>
          <a:prstGeom prst="rect">
            <a:avLst/>
          </a:prstGeom>
        </p:spPr>
        <p:txBody>
          <a:bodyPr anchor="ctr">
            <a:normAutofit/>
          </a:bodyPr>
          <a:lstStyle/>
          <a:p>
            <a:pPr algn="ctr">
              <a:defRPr/>
            </a:pPr>
            <a:r>
              <a:rPr lang="en-US" sz="2400" b="1" dirty="0">
                <a:ln w="500">
                  <a:solidFill>
                    <a:schemeClr val="tx2">
                      <a:shade val="20000"/>
                      <a:satMod val="120000"/>
                    </a:schemeClr>
                  </a:solidFill>
                </a:ln>
                <a:solidFill>
                  <a:srgbClr val="FF0000"/>
                </a:solidFill>
              </a:rPr>
              <a:t>Rotations and combination plays</a:t>
            </a:r>
            <a:endParaRPr lang="en-US" sz="2400" dirty="0">
              <a:solidFill>
                <a:srgbClr val="FF0000"/>
              </a:solidFill>
            </a:endParaRPr>
          </a:p>
        </p:txBody>
      </p:sp>
      <p:grpSp>
        <p:nvGrpSpPr>
          <p:cNvPr id="2" name="Group 280"/>
          <p:cNvGrpSpPr>
            <a:grpSpLocks/>
          </p:cNvGrpSpPr>
          <p:nvPr/>
        </p:nvGrpSpPr>
        <p:grpSpPr bwMode="auto">
          <a:xfrm>
            <a:off x="7239000" y="2286000"/>
            <a:ext cx="228600" cy="228600"/>
            <a:chOff x="0" y="0"/>
            <a:chExt cx="89" cy="85"/>
          </a:xfrm>
        </p:grpSpPr>
        <p:sp>
          <p:nvSpPr>
            <p:cNvPr id="308274" name="Freeform 281"/>
            <p:cNvSpPr>
              <a:spLocks/>
            </p:cNvSpPr>
            <p:nvPr/>
          </p:nvSpPr>
          <p:spPr bwMode="auto">
            <a:xfrm>
              <a:off x="0" y="0"/>
              <a:ext cx="89" cy="8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21600" y="10865"/>
                  </a:moveTo>
                  <a:lnTo>
                    <a:pt x="21600" y="9818"/>
                  </a:lnTo>
                  <a:lnTo>
                    <a:pt x="21469" y="8902"/>
                  </a:lnTo>
                  <a:lnTo>
                    <a:pt x="21207" y="7985"/>
                  </a:lnTo>
                  <a:lnTo>
                    <a:pt x="20945" y="7069"/>
                  </a:lnTo>
                  <a:lnTo>
                    <a:pt x="20553" y="6153"/>
                  </a:lnTo>
                  <a:lnTo>
                    <a:pt x="20029" y="5367"/>
                  </a:lnTo>
                  <a:lnTo>
                    <a:pt x="19636" y="4713"/>
                  </a:lnTo>
                  <a:lnTo>
                    <a:pt x="19113" y="3796"/>
                  </a:lnTo>
                  <a:lnTo>
                    <a:pt x="18458" y="3142"/>
                  </a:lnTo>
                  <a:lnTo>
                    <a:pt x="17804" y="2487"/>
                  </a:lnTo>
                  <a:lnTo>
                    <a:pt x="16887" y="1964"/>
                  </a:lnTo>
                  <a:lnTo>
                    <a:pt x="16233" y="1440"/>
                  </a:lnTo>
                  <a:lnTo>
                    <a:pt x="15447" y="1047"/>
                  </a:lnTo>
                  <a:lnTo>
                    <a:pt x="14531" y="655"/>
                  </a:lnTo>
                  <a:lnTo>
                    <a:pt x="13615" y="262"/>
                  </a:lnTo>
                  <a:lnTo>
                    <a:pt x="12698" y="131"/>
                  </a:lnTo>
                  <a:lnTo>
                    <a:pt x="11782" y="0"/>
                  </a:lnTo>
                  <a:lnTo>
                    <a:pt x="10735" y="0"/>
                  </a:lnTo>
                  <a:lnTo>
                    <a:pt x="9818" y="0"/>
                  </a:lnTo>
                  <a:lnTo>
                    <a:pt x="8902" y="131"/>
                  </a:lnTo>
                  <a:lnTo>
                    <a:pt x="7985" y="262"/>
                  </a:lnTo>
                  <a:lnTo>
                    <a:pt x="7069" y="655"/>
                  </a:lnTo>
                  <a:lnTo>
                    <a:pt x="6153" y="1047"/>
                  </a:lnTo>
                  <a:lnTo>
                    <a:pt x="5367" y="1440"/>
                  </a:lnTo>
                  <a:lnTo>
                    <a:pt x="4582" y="1833"/>
                  </a:lnTo>
                  <a:lnTo>
                    <a:pt x="3796" y="2487"/>
                  </a:lnTo>
                  <a:lnTo>
                    <a:pt x="3142" y="3011"/>
                  </a:lnTo>
                  <a:lnTo>
                    <a:pt x="2487" y="3796"/>
                  </a:lnTo>
                  <a:lnTo>
                    <a:pt x="1833" y="4451"/>
                  </a:lnTo>
                  <a:lnTo>
                    <a:pt x="1571" y="5367"/>
                  </a:lnTo>
                  <a:lnTo>
                    <a:pt x="1047" y="6153"/>
                  </a:lnTo>
                  <a:lnTo>
                    <a:pt x="524" y="7069"/>
                  </a:lnTo>
                  <a:lnTo>
                    <a:pt x="393" y="7855"/>
                  </a:lnTo>
                  <a:lnTo>
                    <a:pt x="0" y="8902"/>
                  </a:lnTo>
                  <a:lnTo>
                    <a:pt x="0" y="9687"/>
                  </a:lnTo>
                  <a:lnTo>
                    <a:pt x="0" y="10735"/>
                  </a:lnTo>
                  <a:lnTo>
                    <a:pt x="0" y="11651"/>
                  </a:lnTo>
                  <a:lnTo>
                    <a:pt x="0" y="12567"/>
                  </a:lnTo>
                  <a:lnTo>
                    <a:pt x="131" y="13615"/>
                  </a:lnTo>
                  <a:lnTo>
                    <a:pt x="524" y="14400"/>
                  </a:lnTo>
                  <a:lnTo>
                    <a:pt x="785" y="15185"/>
                  </a:lnTo>
                  <a:lnTo>
                    <a:pt x="1309" y="16102"/>
                  </a:lnTo>
                  <a:lnTo>
                    <a:pt x="1833" y="16887"/>
                  </a:lnTo>
                  <a:lnTo>
                    <a:pt x="2356" y="17804"/>
                  </a:lnTo>
                  <a:lnTo>
                    <a:pt x="3011" y="18458"/>
                  </a:lnTo>
                  <a:lnTo>
                    <a:pt x="3665" y="18982"/>
                  </a:lnTo>
                  <a:lnTo>
                    <a:pt x="4582" y="19636"/>
                  </a:lnTo>
                  <a:lnTo>
                    <a:pt x="5236" y="20029"/>
                  </a:lnTo>
                  <a:lnTo>
                    <a:pt x="6022" y="20553"/>
                  </a:lnTo>
                  <a:lnTo>
                    <a:pt x="7069" y="20945"/>
                  </a:lnTo>
                  <a:lnTo>
                    <a:pt x="7855" y="21207"/>
                  </a:lnTo>
                  <a:lnTo>
                    <a:pt x="8771" y="21469"/>
                  </a:lnTo>
                  <a:lnTo>
                    <a:pt x="9687" y="21600"/>
                  </a:lnTo>
                  <a:lnTo>
                    <a:pt x="10604" y="21600"/>
                  </a:lnTo>
                  <a:lnTo>
                    <a:pt x="11520" y="21600"/>
                  </a:lnTo>
                  <a:lnTo>
                    <a:pt x="12567" y="21469"/>
                  </a:lnTo>
                  <a:lnTo>
                    <a:pt x="13353" y="21207"/>
                  </a:lnTo>
                  <a:lnTo>
                    <a:pt x="14400" y="20945"/>
                  </a:lnTo>
                  <a:lnTo>
                    <a:pt x="15185" y="20553"/>
                  </a:lnTo>
                  <a:lnTo>
                    <a:pt x="16102" y="20291"/>
                  </a:lnTo>
                  <a:lnTo>
                    <a:pt x="16887" y="19767"/>
                  </a:lnTo>
                  <a:lnTo>
                    <a:pt x="17542" y="19113"/>
                  </a:lnTo>
                  <a:lnTo>
                    <a:pt x="18196" y="18589"/>
                  </a:lnTo>
                  <a:lnTo>
                    <a:pt x="18982" y="17935"/>
                  </a:lnTo>
                  <a:lnTo>
                    <a:pt x="19636" y="17280"/>
                  </a:lnTo>
                  <a:lnTo>
                    <a:pt x="20029" y="16364"/>
                  </a:lnTo>
                  <a:lnTo>
                    <a:pt x="20422" y="15578"/>
                  </a:lnTo>
                  <a:lnTo>
                    <a:pt x="20945" y="14793"/>
                  </a:lnTo>
                  <a:lnTo>
                    <a:pt x="21076" y="13745"/>
                  </a:lnTo>
                  <a:lnTo>
                    <a:pt x="21469" y="12829"/>
                  </a:lnTo>
                  <a:lnTo>
                    <a:pt x="21600" y="11913"/>
                  </a:lnTo>
                  <a:lnTo>
                    <a:pt x="21600" y="10996"/>
                  </a:lnTo>
                  <a:lnTo>
                    <a:pt x="21600" y="10865"/>
                  </a:lnTo>
                  <a:close/>
                  <a:moveTo>
                    <a:pt x="21600" y="1086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75" name="Freeform 282"/>
            <p:cNvSpPr>
              <a:spLocks/>
            </p:cNvSpPr>
            <p:nvPr/>
          </p:nvSpPr>
          <p:spPr bwMode="auto">
            <a:xfrm>
              <a:off x="2" y="2"/>
              <a:ext cx="84" cy="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21600" y="10869"/>
                  </a:moveTo>
                  <a:lnTo>
                    <a:pt x="21462" y="9768"/>
                  </a:lnTo>
                  <a:lnTo>
                    <a:pt x="21462" y="8943"/>
                  </a:lnTo>
                  <a:lnTo>
                    <a:pt x="21050" y="7842"/>
                  </a:lnTo>
                  <a:lnTo>
                    <a:pt x="20912" y="7017"/>
                  </a:lnTo>
                  <a:lnTo>
                    <a:pt x="20499" y="6191"/>
                  </a:lnTo>
                  <a:lnTo>
                    <a:pt x="20087" y="5228"/>
                  </a:lnTo>
                  <a:lnTo>
                    <a:pt x="19536" y="4540"/>
                  </a:lnTo>
                  <a:lnTo>
                    <a:pt x="18986" y="3715"/>
                  </a:lnTo>
                  <a:lnTo>
                    <a:pt x="18298" y="3027"/>
                  </a:lnTo>
                  <a:lnTo>
                    <a:pt x="17610" y="2476"/>
                  </a:lnTo>
                  <a:lnTo>
                    <a:pt x="16922" y="1789"/>
                  </a:lnTo>
                  <a:lnTo>
                    <a:pt x="15959" y="1238"/>
                  </a:lnTo>
                  <a:lnTo>
                    <a:pt x="15134" y="825"/>
                  </a:lnTo>
                  <a:lnTo>
                    <a:pt x="14171" y="550"/>
                  </a:lnTo>
                  <a:lnTo>
                    <a:pt x="13208" y="275"/>
                  </a:lnTo>
                  <a:lnTo>
                    <a:pt x="12245" y="138"/>
                  </a:lnTo>
                  <a:lnTo>
                    <a:pt x="11282" y="0"/>
                  </a:lnTo>
                  <a:lnTo>
                    <a:pt x="10318" y="0"/>
                  </a:lnTo>
                  <a:lnTo>
                    <a:pt x="9355" y="138"/>
                  </a:lnTo>
                  <a:lnTo>
                    <a:pt x="8392" y="138"/>
                  </a:lnTo>
                  <a:lnTo>
                    <a:pt x="7567" y="550"/>
                  </a:lnTo>
                  <a:lnTo>
                    <a:pt x="6604" y="825"/>
                  </a:lnTo>
                  <a:lnTo>
                    <a:pt x="5778" y="1238"/>
                  </a:lnTo>
                  <a:lnTo>
                    <a:pt x="4953" y="1789"/>
                  </a:lnTo>
                  <a:lnTo>
                    <a:pt x="3990" y="2201"/>
                  </a:lnTo>
                  <a:lnTo>
                    <a:pt x="3302" y="2752"/>
                  </a:lnTo>
                  <a:lnTo>
                    <a:pt x="2752" y="3439"/>
                  </a:lnTo>
                  <a:lnTo>
                    <a:pt x="2064" y="4403"/>
                  </a:lnTo>
                  <a:lnTo>
                    <a:pt x="1513" y="5090"/>
                  </a:lnTo>
                  <a:lnTo>
                    <a:pt x="1101" y="5916"/>
                  </a:lnTo>
                  <a:lnTo>
                    <a:pt x="688" y="6879"/>
                  </a:lnTo>
                  <a:lnTo>
                    <a:pt x="275" y="7704"/>
                  </a:lnTo>
                  <a:lnTo>
                    <a:pt x="138" y="8805"/>
                  </a:lnTo>
                  <a:lnTo>
                    <a:pt x="0" y="9631"/>
                  </a:lnTo>
                  <a:lnTo>
                    <a:pt x="0" y="10731"/>
                  </a:lnTo>
                  <a:lnTo>
                    <a:pt x="0" y="11557"/>
                  </a:lnTo>
                  <a:lnTo>
                    <a:pt x="0" y="12520"/>
                  </a:lnTo>
                  <a:lnTo>
                    <a:pt x="275" y="13483"/>
                  </a:lnTo>
                  <a:lnTo>
                    <a:pt x="550" y="14446"/>
                  </a:lnTo>
                  <a:lnTo>
                    <a:pt x="825" y="15271"/>
                  </a:lnTo>
                  <a:lnTo>
                    <a:pt x="1238" y="16097"/>
                  </a:lnTo>
                  <a:lnTo>
                    <a:pt x="1789" y="16922"/>
                  </a:lnTo>
                  <a:lnTo>
                    <a:pt x="2476" y="17748"/>
                  </a:lnTo>
                  <a:lnTo>
                    <a:pt x="3164" y="18436"/>
                  </a:lnTo>
                  <a:lnTo>
                    <a:pt x="3852" y="19124"/>
                  </a:lnTo>
                  <a:lnTo>
                    <a:pt x="4540" y="19674"/>
                  </a:lnTo>
                  <a:lnTo>
                    <a:pt x="5228" y="20224"/>
                  </a:lnTo>
                  <a:lnTo>
                    <a:pt x="6329" y="20499"/>
                  </a:lnTo>
                  <a:lnTo>
                    <a:pt x="7154" y="20912"/>
                  </a:lnTo>
                  <a:lnTo>
                    <a:pt x="8117" y="21325"/>
                  </a:lnTo>
                  <a:lnTo>
                    <a:pt x="8943" y="21462"/>
                  </a:lnTo>
                  <a:lnTo>
                    <a:pt x="10043" y="21600"/>
                  </a:lnTo>
                  <a:lnTo>
                    <a:pt x="10869" y="21600"/>
                  </a:lnTo>
                  <a:lnTo>
                    <a:pt x="11969" y="21600"/>
                  </a:lnTo>
                  <a:lnTo>
                    <a:pt x="12795" y="21462"/>
                  </a:lnTo>
                  <a:lnTo>
                    <a:pt x="13896" y="21050"/>
                  </a:lnTo>
                  <a:lnTo>
                    <a:pt x="14721" y="20912"/>
                  </a:lnTo>
                  <a:lnTo>
                    <a:pt x="15409" y="20499"/>
                  </a:lnTo>
                  <a:lnTo>
                    <a:pt x="16372" y="20087"/>
                  </a:lnTo>
                  <a:lnTo>
                    <a:pt x="17197" y="19536"/>
                  </a:lnTo>
                  <a:lnTo>
                    <a:pt x="17885" y="18848"/>
                  </a:lnTo>
                  <a:lnTo>
                    <a:pt x="18573" y="18298"/>
                  </a:lnTo>
                  <a:lnTo>
                    <a:pt x="19399" y="17610"/>
                  </a:lnTo>
                  <a:lnTo>
                    <a:pt x="19811" y="16647"/>
                  </a:lnTo>
                  <a:lnTo>
                    <a:pt x="20362" y="15822"/>
                  </a:lnTo>
                  <a:lnTo>
                    <a:pt x="20775" y="14996"/>
                  </a:lnTo>
                  <a:lnTo>
                    <a:pt x="21050" y="14033"/>
                  </a:lnTo>
                  <a:lnTo>
                    <a:pt x="21325" y="13208"/>
                  </a:lnTo>
                  <a:lnTo>
                    <a:pt x="21462" y="12107"/>
                  </a:lnTo>
                  <a:lnTo>
                    <a:pt x="21600" y="11282"/>
                  </a:lnTo>
                  <a:lnTo>
                    <a:pt x="21600" y="10869"/>
                  </a:lnTo>
                  <a:close/>
                  <a:moveTo>
                    <a:pt x="21600" y="10869"/>
                  </a:moveTo>
                </a:path>
              </a:pathLst>
            </a:custGeom>
            <a:solidFill>
              <a:srgbClr val="010180"/>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76" name="Freeform 283"/>
            <p:cNvSpPr>
              <a:spLocks/>
            </p:cNvSpPr>
            <p:nvPr/>
          </p:nvSpPr>
          <p:spPr bwMode="auto">
            <a:xfrm>
              <a:off x="8" y="31"/>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5641"/>
                  </a:moveTo>
                  <a:lnTo>
                    <a:pt x="20736" y="13779"/>
                  </a:lnTo>
                  <a:lnTo>
                    <a:pt x="19440" y="12290"/>
                  </a:lnTo>
                  <a:lnTo>
                    <a:pt x="19008" y="10800"/>
                  </a:lnTo>
                  <a:lnTo>
                    <a:pt x="18576" y="9310"/>
                  </a:lnTo>
                  <a:lnTo>
                    <a:pt x="18576" y="7448"/>
                  </a:lnTo>
                  <a:lnTo>
                    <a:pt x="17712" y="5959"/>
                  </a:lnTo>
                  <a:lnTo>
                    <a:pt x="17712" y="4469"/>
                  </a:lnTo>
                  <a:lnTo>
                    <a:pt x="17280" y="3352"/>
                  </a:lnTo>
                  <a:lnTo>
                    <a:pt x="16848" y="3352"/>
                  </a:lnTo>
                  <a:lnTo>
                    <a:pt x="15984" y="2607"/>
                  </a:lnTo>
                  <a:lnTo>
                    <a:pt x="15552" y="2607"/>
                  </a:lnTo>
                  <a:lnTo>
                    <a:pt x="15120" y="2607"/>
                  </a:lnTo>
                  <a:lnTo>
                    <a:pt x="14688" y="2607"/>
                  </a:lnTo>
                  <a:lnTo>
                    <a:pt x="13392" y="2234"/>
                  </a:lnTo>
                  <a:lnTo>
                    <a:pt x="12960" y="2234"/>
                  </a:lnTo>
                  <a:lnTo>
                    <a:pt x="12096" y="1862"/>
                  </a:lnTo>
                  <a:lnTo>
                    <a:pt x="11664" y="1862"/>
                  </a:lnTo>
                  <a:lnTo>
                    <a:pt x="10800" y="1862"/>
                  </a:lnTo>
                  <a:lnTo>
                    <a:pt x="9936" y="1117"/>
                  </a:lnTo>
                  <a:lnTo>
                    <a:pt x="9504" y="745"/>
                  </a:lnTo>
                  <a:lnTo>
                    <a:pt x="9072" y="745"/>
                  </a:lnTo>
                  <a:lnTo>
                    <a:pt x="8640" y="372"/>
                  </a:lnTo>
                  <a:lnTo>
                    <a:pt x="7776" y="372"/>
                  </a:lnTo>
                  <a:lnTo>
                    <a:pt x="6912" y="0"/>
                  </a:lnTo>
                  <a:lnTo>
                    <a:pt x="5616" y="745"/>
                  </a:lnTo>
                  <a:lnTo>
                    <a:pt x="5184" y="1862"/>
                  </a:lnTo>
                  <a:lnTo>
                    <a:pt x="3888" y="2607"/>
                  </a:lnTo>
                  <a:lnTo>
                    <a:pt x="3456" y="3352"/>
                  </a:lnTo>
                  <a:lnTo>
                    <a:pt x="2160" y="4097"/>
                  </a:lnTo>
                  <a:lnTo>
                    <a:pt x="1728" y="5586"/>
                  </a:lnTo>
                  <a:lnTo>
                    <a:pt x="864" y="6703"/>
                  </a:lnTo>
                  <a:lnTo>
                    <a:pt x="0" y="7448"/>
                  </a:lnTo>
                  <a:lnTo>
                    <a:pt x="864" y="9310"/>
                  </a:lnTo>
                  <a:lnTo>
                    <a:pt x="864" y="10800"/>
                  </a:lnTo>
                  <a:lnTo>
                    <a:pt x="1296" y="12290"/>
                  </a:lnTo>
                  <a:lnTo>
                    <a:pt x="1728" y="13779"/>
                  </a:lnTo>
                  <a:lnTo>
                    <a:pt x="2160" y="15269"/>
                  </a:lnTo>
                  <a:lnTo>
                    <a:pt x="3456" y="16386"/>
                  </a:lnTo>
                  <a:lnTo>
                    <a:pt x="3888" y="17876"/>
                  </a:lnTo>
                  <a:lnTo>
                    <a:pt x="5184" y="19366"/>
                  </a:lnTo>
                  <a:lnTo>
                    <a:pt x="5616" y="19366"/>
                  </a:lnTo>
                  <a:lnTo>
                    <a:pt x="6048" y="19738"/>
                  </a:lnTo>
                  <a:lnTo>
                    <a:pt x="6912" y="20483"/>
                  </a:lnTo>
                  <a:lnTo>
                    <a:pt x="7344" y="20483"/>
                  </a:lnTo>
                  <a:lnTo>
                    <a:pt x="7776" y="20855"/>
                  </a:lnTo>
                  <a:lnTo>
                    <a:pt x="9072" y="20855"/>
                  </a:lnTo>
                  <a:lnTo>
                    <a:pt x="9504" y="21228"/>
                  </a:lnTo>
                  <a:lnTo>
                    <a:pt x="9936" y="21228"/>
                  </a:lnTo>
                  <a:lnTo>
                    <a:pt x="10800" y="21228"/>
                  </a:lnTo>
                  <a:lnTo>
                    <a:pt x="11232" y="21600"/>
                  </a:lnTo>
                  <a:lnTo>
                    <a:pt x="11664" y="21600"/>
                  </a:lnTo>
                  <a:lnTo>
                    <a:pt x="12960" y="21600"/>
                  </a:lnTo>
                  <a:lnTo>
                    <a:pt x="13392" y="21600"/>
                  </a:lnTo>
                  <a:lnTo>
                    <a:pt x="13824" y="21600"/>
                  </a:lnTo>
                  <a:lnTo>
                    <a:pt x="14688" y="21600"/>
                  </a:lnTo>
                  <a:lnTo>
                    <a:pt x="15552" y="21600"/>
                  </a:lnTo>
                  <a:lnTo>
                    <a:pt x="15984" y="20855"/>
                  </a:lnTo>
                  <a:lnTo>
                    <a:pt x="16848" y="20483"/>
                  </a:lnTo>
                  <a:lnTo>
                    <a:pt x="17712" y="19366"/>
                  </a:lnTo>
                  <a:lnTo>
                    <a:pt x="18576" y="18621"/>
                  </a:lnTo>
                  <a:lnTo>
                    <a:pt x="19008" y="17876"/>
                  </a:lnTo>
                  <a:lnTo>
                    <a:pt x="19872" y="17131"/>
                  </a:lnTo>
                  <a:lnTo>
                    <a:pt x="20736" y="16014"/>
                  </a:lnTo>
                  <a:lnTo>
                    <a:pt x="21600" y="15641"/>
                  </a:lnTo>
                  <a:close/>
                  <a:moveTo>
                    <a:pt x="21600" y="15641"/>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77" name="Freeform 284"/>
            <p:cNvSpPr>
              <a:spLocks/>
            </p:cNvSpPr>
            <p:nvPr/>
          </p:nvSpPr>
          <p:spPr bwMode="auto">
            <a:xfrm>
              <a:off x="15" y="10"/>
              <a:ext cx="30"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600"/>
                <a:gd name="T106" fmla="*/ 0 h 21600"/>
                <a:gd name="T107" fmla="*/ 21600 w 21600"/>
                <a:gd name="T108" fmla="*/ 21600 h 21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600" h="21600">
                  <a:moveTo>
                    <a:pt x="10385" y="21600"/>
                  </a:moveTo>
                  <a:lnTo>
                    <a:pt x="9969" y="21600"/>
                  </a:lnTo>
                  <a:lnTo>
                    <a:pt x="9554" y="21168"/>
                  </a:lnTo>
                  <a:lnTo>
                    <a:pt x="8723" y="21168"/>
                  </a:lnTo>
                  <a:lnTo>
                    <a:pt x="7892" y="21168"/>
                  </a:lnTo>
                  <a:lnTo>
                    <a:pt x="7477" y="20736"/>
                  </a:lnTo>
                  <a:lnTo>
                    <a:pt x="6231" y="20736"/>
                  </a:lnTo>
                  <a:lnTo>
                    <a:pt x="5815" y="20736"/>
                  </a:lnTo>
                  <a:lnTo>
                    <a:pt x="4985" y="19872"/>
                  </a:lnTo>
                  <a:lnTo>
                    <a:pt x="4569" y="19440"/>
                  </a:lnTo>
                  <a:lnTo>
                    <a:pt x="4154" y="19440"/>
                  </a:lnTo>
                  <a:lnTo>
                    <a:pt x="3738" y="19008"/>
                  </a:lnTo>
                  <a:lnTo>
                    <a:pt x="2492" y="19008"/>
                  </a:lnTo>
                  <a:lnTo>
                    <a:pt x="2077" y="19008"/>
                  </a:lnTo>
                  <a:lnTo>
                    <a:pt x="1662" y="18576"/>
                  </a:lnTo>
                  <a:lnTo>
                    <a:pt x="831" y="18576"/>
                  </a:lnTo>
                  <a:lnTo>
                    <a:pt x="415" y="17712"/>
                  </a:lnTo>
                  <a:lnTo>
                    <a:pt x="415" y="16416"/>
                  </a:lnTo>
                  <a:lnTo>
                    <a:pt x="0" y="14688"/>
                  </a:lnTo>
                  <a:lnTo>
                    <a:pt x="0" y="13392"/>
                  </a:lnTo>
                  <a:lnTo>
                    <a:pt x="0" y="11664"/>
                  </a:lnTo>
                  <a:lnTo>
                    <a:pt x="0" y="10800"/>
                  </a:lnTo>
                  <a:lnTo>
                    <a:pt x="415" y="9072"/>
                  </a:lnTo>
                  <a:lnTo>
                    <a:pt x="831" y="7776"/>
                  </a:lnTo>
                  <a:lnTo>
                    <a:pt x="1662" y="6912"/>
                  </a:lnTo>
                  <a:lnTo>
                    <a:pt x="2492" y="5616"/>
                  </a:lnTo>
                  <a:lnTo>
                    <a:pt x="3738" y="4752"/>
                  </a:lnTo>
                  <a:lnTo>
                    <a:pt x="4569" y="3888"/>
                  </a:lnTo>
                  <a:lnTo>
                    <a:pt x="5815" y="3024"/>
                  </a:lnTo>
                  <a:lnTo>
                    <a:pt x="6646" y="2592"/>
                  </a:lnTo>
                  <a:lnTo>
                    <a:pt x="7892" y="1296"/>
                  </a:lnTo>
                  <a:lnTo>
                    <a:pt x="9554" y="864"/>
                  </a:lnTo>
                  <a:lnTo>
                    <a:pt x="10385" y="0"/>
                  </a:lnTo>
                  <a:lnTo>
                    <a:pt x="11215" y="864"/>
                  </a:lnTo>
                  <a:lnTo>
                    <a:pt x="11631" y="864"/>
                  </a:lnTo>
                  <a:lnTo>
                    <a:pt x="12046" y="864"/>
                  </a:lnTo>
                  <a:lnTo>
                    <a:pt x="13292" y="864"/>
                  </a:lnTo>
                  <a:lnTo>
                    <a:pt x="13708" y="1296"/>
                  </a:lnTo>
                  <a:lnTo>
                    <a:pt x="14123" y="1296"/>
                  </a:lnTo>
                  <a:lnTo>
                    <a:pt x="14954" y="1728"/>
                  </a:lnTo>
                  <a:lnTo>
                    <a:pt x="15785" y="1728"/>
                  </a:lnTo>
                  <a:lnTo>
                    <a:pt x="16200" y="2592"/>
                  </a:lnTo>
                  <a:lnTo>
                    <a:pt x="17031" y="2592"/>
                  </a:lnTo>
                  <a:lnTo>
                    <a:pt x="17862" y="3024"/>
                  </a:lnTo>
                  <a:lnTo>
                    <a:pt x="18277" y="3456"/>
                  </a:lnTo>
                  <a:lnTo>
                    <a:pt x="19108" y="3888"/>
                  </a:lnTo>
                  <a:lnTo>
                    <a:pt x="19938" y="3888"/>
                  </a:lnTo>
                  <a:lnTo>
                    <a:pt x="20769" y="4752"/>
                  </a:lnTo>
                  <a:lnTo>
                    <a:pt x="21600" y="5184"/>
                  </a:lnTo>
                  <a:lnTo>
                    <a:pt x="21600" y="7344"/>
                  </a:lnTo>
                  <a:lnTo>
                    <a:pt x="21600" y="9072"/>
                  </a:lnTo>
                  <a:lnTo>
                    <a:pt x="21185" y="11232"/>
                  </a:lnTo>
                  <a:lnTo>
                    <a:pt x="21185" y="13392"/>
                  </a:lnTo>
                  <a:lnTo>
                    <a:pt x="20769" y="13824"/>
                  </a:lnTo>
                  <a:lnTo>
                    <a:pt x="19938" y="14688"/>
                  </a:lnTo>
                  <a:lnTo>
                    <a:pt x="19108" y="14688"/>
                  </a:lnTo>
                  <a:lnTo>
                    <a:pt x="18277" y="15120"/>
                  </a:lnTo>
                  <a:lnTo>
                    <a:pt x="17446" y="15552"/>
                  </a:lnTo>
                  <a:lnTo>
                    <a:pt x="17031" y="16416"/>
                  </a:lnTo>
                  <a:lnTo>
                    <a:pt x="16200" y="16848"/>
                  </a:lnTo>
                  <a:lnTo>
                    <a:pt x="15785" y="17280"/>
                  </a:lnTo>
                  <a:lnTo>
                    <a:pt x="14954" y="17712"/>
                  </a:lnTo>
                  <a:lnTo>
                    <a:pt x="14123" y="18576"/>
                  </a:lnTo>
                  <a:lnTo>
                    <a:pt x="13708" y="19008"/>
                  </a:lnTo>
                  <a:lnTo>
                    <a:pt x="13292" y="19440"/>
                  </a:lnTo>
                  <a:lnTo>
                    <a:pt x="12462" y="19872"/>
                  </a:lnTo>
                  <a:lnTo>
                    <a:pt x="11631" y="20736"/>
                  </a:lnTo>
                  <a:lnTo>
                    <a:pt x="11215" y="21168"/>
                  </a:lnTo>
                  <a:lnTo>
                    <a:pt x="10385" y="21600"/>
                  </a:lnTo>
                  <a:close/>
                  <a:moveTo>
                    <a:pt x="10385"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78" name="Freeform 285"/>
            <p:cNvSpPr>
              <a:spLocks/>
            </p:cNvSpPr>
            <p:nvPr/>
          </p:nvSpPr>
          <p:spPr bwMode="auto">
            <a:xfrm>
              <a:off x="8" y="4"/>
              <a:ext cx="26" cy="1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0"/>
                <a:gd name="T127" fmla="*/ 0 h 21600"/>
                <a:gd name="T128" fmla="*/ 21600 w 21600"/>
                <a:gd name="T129" fmla="*/ 21600 h 216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0" h="21600">
                  <a:moveTo>
                    <a:pt x="0" y="21600"/>
                  </a:moveTo>
                  <a:lnTo>
                    <a:pt x="900" y="20925"/>
                  </a:lnTo>
                  <a:lnTo>
                    <a:pt x="2250" y="19575"/>
                  </a:lnTo>
                  <a:lnTo>
                    <a:pt x="2700" y="19575"/>
                  </a:lnTo>
                  <a:lnTo>
                    <a:pt x="4050" y="18900"/>
                  </a:lnTo>
                  <a:lnTo>
                    <a:pt x="4500" y="18900"/>
                  </a:lnTo>
                  <a:lnTo>
                    <a:pt x="5400" y="18225"/>
                  </a:lnTo>
                  <a:lnTo>
                    <a:pt x="6300" y="18225"/>
                  </a:lnTo>
                  <a:lnTo>
                    <a:pt x="7200" y="16875"/>
                  </a:lnTo>
                  <a:lnTo>
                    <a:pt x="8550" y="15525"/>
                  </a:lnTo>
                  <a:lnTo>
                    <a:pt x="9450" y="14850"/>
                  </a:lnTo>
                  <a:lnTo>
                    <a:pt x="10800" y="12825"/>
                  </a:lnTo>
                  <a:lnTo>
                    <a:pt x="11700" y="11475"/>
                  </a:lnTo>
                  <a:lnTo>
                    <a:pt x="13050" y="10125"/>
                  </a:lnTo>
                  <a:lnTo>
                    <a:pt x="14850" y="9450"/>
                  </a:lnTo>
                  <a:lnTo>
                    <a:pt x="15750" y="7425"/>
                  </a:lnTo>
                  <a:lnTo>
                    <a:pt x="17100" y="6750"/>
                  </a:lnTo>
                  <a:lnTo>
                    <a:pt x="17550" y="6075"/>
                  </a:lnTo>
                  <a:lnTo>
                    <a:pt x="18450" y="5400"/>
                  </a:lnTo>
                  <a:lnTo>
                    <a:pt x="18900" y="3375"/>
                  </a:lnTo>
                  <a:lnTo>
                    <a:pt x="19350" y="2700"/>
                  </a:lnTo>
                  <a:lnTo>
                    <a:pt x="19800" y="1350"/>
                  </a:lnTo>
                  <a:lnTo>
                    <a:pt x="20700" y="675"/>
                  </a:lnTo>
                  <a:lnTo>
                    <a:pt x="21150" y="0"/>
                  </a:lnTo>
                  <a:lnTo>
                    <a:pt x="21600" y="0"/>
                  </a:lnTo>
                  <a:lnTo>
                    <a:pt x="19800" y="0"/>
                  </a:lnTo>
                  <a:lnTo>
                    <a:pt x="18900" y="675"/>
                  </a:lnTo>
                  <a:lnTo>
                    <a:pt x="17100" y="1350"/>
                  </a:lnTo>
                  <a:lnTo>
                    <a:pt x="15750" y="1350"/>
                  </a:lnTo>
                  <a:lnTo>
                    <a:pt x="14400" y="3375"/>
                  </a:lnTo>
                  <a:lnTo>
                    <a:pt x="12600" y="4050"/>
                  </a:lnTo>
                  <a:lnTo>
                    <a:pt x="11250" y="5400"/>
                  </a:lnTo>
                  <a:lnTo>
                    <a:pt x="9450" y="6750"/>
                  </a:lnTo>
                  <a:lnTo>
                    <a:pt x="8550" y="8775"/>
                  </a:lnTo>
                  <a:lnTo>
                    <a:pt x="7200" y="9450"/>
                  </a:lnTo>
                  <a:lnTo>
                    <a:pt x="5400" y="11475"/>
                  </a:lnTo>
                  <a:lnTo>
                    <a:pt x="4500" y="12825"/>
                  </a:lnTo>
                  <a:lnTo>
                    <a:pt x="3150" y="15525"/>
                  </a:lnTo>
                  <a:lnTo>
                    <a:pt x="2250" y="16875"/>
                  </a:lnTo>
                  <a:lnTo>
                    <a:pt x="900" y="18900"/>
                  </a:lnTo>
                  <a:lnTo>
                    <a:pt x="0" y="21600"/>
                  </a:lnTo>
                  <a:close/>
                  <a:moveTo>
                    <a:pt x="0"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79" name="Freeform 286"/>
            <p:cNvSpPr>
              <a:spLocks/>
            </p:cNvSpPr>
            <p:nvPr/>
          </p:nvSpPr>
          <p:spPr bwMode="auto">
            <a:xfrm>
              <a:off x="45" y="10"/>
              <a:ext cx="28"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0" y="13050"/>
                  </a:moveTo>
                  <a:lnTo>
                    <a:pt x="0" y="10800"/>
                  </a:lnTo>
                  <a:lnTo>
                    <a:pt x="0" y="8550"/>
                  </a:lnTo>
                  <a:lnTo>
                    <a:pt x="0" y="6750"/>
                  </a:lnTo>
                  <a:lnTo>
                    <a:pt x="0" y="4500"/>
                  </a:lnTo>
                  <a:lnTo>
                    <a:pt x="831" y="4050"/>
                  </a:lnTo>
                  <a:lnTo>
                    <a:pt x="1246" y="3150"/>
                  </a:lnTo>
                  <a:lnTo>
                    <a:pt x="1662" y="2700"/>
                  </a:lnTo>
                  <a:lnTo>
                    <a:pt x="2492" y="2700"/>
                  </a:lnTo>
                  <a:lnTo>
                    <a:pt x="2908" y="2250"/>
                  </a:lnTo>
                  <a:lnTo>
                    <a:pt x="3323" y="1800"/>
                  </a:lnTo>
                  <a:lnTo>
                    <a:pt x="4569" y="1800"/>
                  </a:lnTo>
                  <a:lnTo>
                    <a:pt x="4985" y="900"/>
                  </a:lnTo>
                  <a:lnTo>
                    <a:pt x="5400" y="900"/>
                  </a:lnTo>
                  <a:lnTo>
                    <a:pt x="5815" y="900"/>
                  </a:lnTo>
                  <a:lnTo>
                    <a:pt x="6646" y="450"/>
                  </a:lnTo>
                  <a:lnTo>
                    <a:pt x="7062" y="450"/>
                  </a:lnTo>
                  <a:lnTo>
                    <a:pt x="7477" y="450"/>
                  </a:lnTo>
                  <a:lnTo>
                    <a:pt x="8723" y="0"/>
                  </a:lnTo>
                  <a:lnTo>
                    <a:pt x="9138" y="0"/>
                  </a:lnTo>
                  <a:lnTo>
                    <a:pt x="9554" y="0"/>
                  </a:lnTo>
                  <a:lnTo>
                    <a:pt x="10800" y="450"/>
                  </a:lnTo>
                  <a:lnTo>
                    <a:pt x="11215" y="450"/>
                  </a:lnTo>
                  <a:lnTo>
                    <a:pt x="12046" y="900"/>
                  </a:lnTo>
                  <a:lnTo>
                    <a:pt x="12877" y="1800"/>
                  </a:lnTo>
                  <a:lnTo>
                    <a:pt x="13292" y="1800"/>
                  </a:lnTo>
                  <a:lnTo>
                    <a:pt x="14123" y="2250"/>
                  </a:lnTo>
                  <a:lnTo>
                    <a:pt x="14954" y="2700"/>
                  </a:lnTo>
                  <a:lnTo>
                    <a:pt x="15785" y="3150"/>
                  </a:lnTo>
                  <a:lnTo>
                    <a:pt x="16200" y="4050"/>
                  </a:lnTo>
                  <a:lnTo>
                    <a:pt x="17031" y="4500"/>
                  </a:lnTo>
                  <a:lnTo>
                    <a:pt x="17862" y="4950"/>
                  </a:lnTo>
                  <a:lnTo>
                    <a:pt x="18277" y="5400"/>
                  </a:lnTo>
                  <a:lnTo>
                    <a:pt x="18692" y="6300"/>
                  </a:lnTo>
                  <a:lnTo>
                    <a:pt x="19108" y="6750"/>
                  </a:lnTo>
                  <a:lnTo>
                    <a:pt x="19938" y="6750"/>
                  </a:lnTo>
                  <a:lnTo>
                    <a:pt x="20354" y="8100"/>
                  </a:lnTo>
                  <a:lnTo>
                    <a:pt x="20769" y="10350"/>
                  </a:lnTo>
                  <a:lnTo>
                    <a:pt x="21600" y="13050"/>
                  </a:lnTo>
                  <a:lnTo>
                    <a:pt x="21600" y="16200"/>
                  </a:lnTo>
                  <a:lnTo>
                    <a:pt x="20354" y="18900"/>
                  </a:lnTo>
                  <a:lnTo>
                    <a:pt x="19938" y="19350"/>
                  </a:lnTo>
                  <a:lnTo>
                    <a:pt x="19108" y="19350"/>
                  </a:lnTo>
                  <a:lnTo>
                    <a:pt x="18692" y="19800"/>
                  </a:lnTo>
                  <a:lnTo>
                    <a:pt x="18277" y="19800"/>
                  </a:lnTo>
                  <a:lnTo>
                    <a:pt x="17862" y="20700"/>
                  </a:lnTo>
                  <a:lnTo>
                    <a:pt x="16615" y="20700"/>
                  </a:lnTo>
                  <a:lnTo>
                    <a:pt x="16200" y="20700"/>
                  </a:lnTo>
                  <a:lnTo>
                    <a:pt x="15785" y="20700"/>
                  </a:lnTo>
                  <a:lnTo>
                    <a:pt x="14954" y="21150"/>
                  </a:lnTo>
                  <a:lnTo>
                    <a:pt x="14538" y="21150"/>
                  </a:lnTo>
                  <a:lnTo>
                    <a:pt x="13292" y="21150"/>
                  </a:lnTo>
                  <a:lnTo>
                    <a:pt x="12877" y="21600"/>
                  </a:lnTo>
                  <a:lnTo>
                    <a:pt x="12462" y="21600"/>
                  </a:lnTo>
                  <a:lnTo>
                    <a:pt x="12046" y="21600"/>
                  </a:lnTo>
                  <a:lnTo>
                    <a:pt x="11215" y="21600"/>
                  </a:lnTo>
                  <a:lnTo>
                    <a:pt x="10800" y="21600"/>
                  </a:lnTo>
                  <a:lnTo>
                    <a:pt x="9554" y="21150"/>
                  </a:lnTo>
                  <a:lnTo>
                    <a:pt x="9138" y="20700"/>
                  </a:lnTo>
                  <a:lnTo>
                    <a:pt x="8723" y="19800"/>
                  </a:lnTo>
                  <a:lnTo>
                    <a:pt x="8308" y="19350"/>
                  </a:lnTo>
                  <a:lnTo>
                    <a:pt x="7477" y="18900"/>
                  </a:lnTo>
                  <a:lnTo>
                    <a:pt x="6646" y="18450"/>
                  </a:lnTo>
                  <a:lnTo>
                    <a:pt x="5815" y="17550"/>
                  </a:lnTo>
                  <a:lnTo>
                    <a:pt x="5400" y="17100"/>
                  </a:lnTo>
                  <a:lnTo>
                    <a:pt x="4569" y="16650"/>
                  </a:lnTo>
                  <a:lnTo>
                    <a:pt x="3738" y="16200"/>
                  </a:lnTo>
                  <a:lnTo>
                    <a:pt x="3323" y="15300"/>
                  </a:lnTo>
                  <a:lnTo>
                    <a:pt x="2908" y="15300"/>
                  </a:lnTo>
                  <a:lnTo>
                    <a:pt x="2492" y="14850"/>
                  </a:lnTo>
                  <a:lnTo>
                    <a:pt x="1662" y="14400"/>
                  </a:lnTo>
                  <a:lnTo>
                    <a:pt x="831" y="13500"/>
                  </a:lnTo>
                  <a:lnTo>
                    <a:pt x="0" y="13050"/>
                  </a:lnTo>
                  <a:close/>
                  <a:moveTo>
                    <a:pt x="0" y="1305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80" name="Freeform 287"/>
            <p:cNvSpPr>
              <a:spLocks/>
            </p:cNvSpPr>
            <p:nvPr/>
          </p:nvSpPr>
          <p:spPr bwMode="auto">
            <a:xfrm>
              <a:off x="52" y="4"/>
              <a:ext cx="28" cy="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w 21600"/>
                <a:gd name="T95" fmla="*/ 0 h 21600"/>
                <a:gd name="T96" fmla="*/ 0 w 21600"/>
                <a:gd name="T97" fmla="*/ 0 h 21600"/>
                <a:gd name="T98" fmla="*/ 0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600"/>
                <a:gd name="T151" fmla="*/ 0 h 21600"/>
                <a:gd name="T152" fmla="*/ 21600 w 21600"/>
                <a:gd name="T153" fmla="*/ 21600 h 2160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600" h="21600">
                  <a:moveTo>
                    <a:pt x="5082" y="7005"/>
                  </a:moveTo>
                  <a:lnTo>
                    <a:pt x="5506" y="7005"/>
                  </a:lnTo>
                  <a:lnTo>
                    <a:pt x="6776" y="8173"/>
                  </a:lnTo>
                  <a:lnTo>
                    <a:pt x="7200" y="8173"/>
                  </a:lnTo>
                  <a:lnTo>
                    <a:pt x="7624" y="8757"/>
                  </a:lnTo>
                  <a:lnTo>
                    <a:pt x="8047" y="8757"/>
                  </a:lnTo>
                  <a:lnTo>
                    <a:pt x="9318" y="9341"/>
                  </a:lnTo>
                  <a:lnTo>
                    <a:pt x="9741" y="10508"/>
                  </a:lnTo>
                  <a:lnTo>
                    <a:pt x="10588" y="11092"/>
                  </a:lnTo>
                  <a:lnTo>
                    <a:pt x="11435" y="11676"/>
                  </a:lnTo>
                  <a:lnTo>
                    <a:pt x="11859" y="12259"/>
                  </a:lnTo>
                  <a:lnTo>
                    <a:pt x="12706" y="13427"/>
                  </a:lnTo>
                  <a:lnTo>
                    <a:pt x="13553" y="14011"/>
                  </a:lnTo>
                  <a:lnTo>
                    <a:pt x="13976" y="14595"/>
                  </a:lnTo>
                  <a:lnTo>
                    <a:pt x="14824" y="15178"/>
                  </a:lnTo>
                  <a:lnTo>
                    <a:pt x="15247" y="16346"/>
                  </a:lnTo>
                  <a:lnTo>
                    <a:pt x="16518" y="17514"/>
                  </a:lnTo>
                  <a:lnTo>
                    <a:pt x="16941" y="17514"/>
                  </a:lnTo>
                  <a:lnTo>
                    <a:pt x="17365" y="17514"/>
                  </a:lnTo>
                  <a:lnTo>
                    <a:pt x="18635" y="18681"/>
                  </a:lnTo>
                  <a:lnTo>
                    <a:pt x="19059" y="18681"/>
                  </a:lnTo>
                  <a:lnTo>
                    <a:pt x="19482" y="19265"/>
                  </a:lnTo>
                  <a:lnTo>
                    <a:pt x="20329" y="19849"/>
                  </a:lnTo>
                  <a:lnTo>
                    <a:pt x="21176" y="20432"/>
                  </a:lnTo>
                  <a:lnTo>
                    <a:pt x="21600" y="21600"/>
                  </a:lnTo>
                  <a:lnTo>
                    <a:pt x="20753" y="18681"/>
                  </a:lnTo>
                  <a:lnTo>
                    <a:pt x="19482" y="16930"/>
                  </a:lnTo>
                  <a:lnTo>
                    <a:pt x="18635" y="14595"/>
                  </a:lnTo>
                  <a:lnTo>
                    <a:pt x="17365" y="12259"/>
                  </a:lnTo>
                  <a:lnTo>
                    <a:pt x="15671" y="10508"/>
                  </a:lnTo>
                  <a:lnTo>
                    <a:pt x="13976" y="8757"/>
                  </a:lnTo>
                  <a:lnTo>
                    <a:pt x="13129" y="7005"/>
                  </a:lnTo>
                  <a:lnTo>
                    <a:pt x="11435" y="5838"/>
                  </a:lnTo>
                  <a:lnTo>
                    <a:pt x="9741" y="5254"/>
                  </a:lnTo>
                  <a:lnTo>
                    <a:pt x="8047" y="3503"/>
                  </a:lnTo>
                  <a:lnTo>
                    <a:pt x="7200" y="2919"/>
                  </a:lnTo>
                  <a:lnTo>
                    <a:pt x="5506" y="1751"/>
                  </a:lnTo>
                  <a:lnTo>
                    <a:pt x="3812" y="1168"/>
                  </a:lnTo>
                  <a:lnTo>
                    <a:pt x="2965" y="584"/>
                  </a:lnTo>
                  <a:lnTo>
                    <a:pt x="1694" y="0"/>
                  </a:lnTo>
                  <a:lnTo>
                    <a:pt x="0" y="0"/>
                  </a:lnTo>
                  <a:lnTo>
                    <a:pt x="1271" y="584"/>
                  </a:lnTo>
                  <a:lnTo>
                    <a:pt x="1694" y="1168"/>
                  </a:lnTo>
                  <a:lnTo>
                    <a:pt x="2118" y="1751"/>
                  </a:lnTo>
                  <a:lnTo>
                    <a:pt x="2965" y="2919"/>
                  </a:lnTo>
                  <a:lnTo>
                    <a:pt x="3388" y="3503"/>
                  </a:lnTo>
                  <a:lnTo>
                    <a:pt x="3812" y="5254"/>
                  </a:lnTo>
                  <a:lnTo>
                    <a:pt x="4235" y="5838"/>
                  </a:lnTo>
                  <a:lnTo>
                    <a:pt x="5082" y="7005"/>
                  </a:lnTo>
                  <a:close/>
                  <a:moveTo>
                    <a:pt x="5082" y="700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81" name="Freeform 288"/>
            <p:cNvSpPr>
              <a:spLocks/>
            </p:cNvSpPr>
            <p:nvPr/>
          </p:nvSpPr>
          <p:spPr bwMode="auto">
            <a:xfrm>
              <a:off x="54" y="33"/>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0" y="13912"/>
                  </a:moveTo>
                  <a:lnTo>
                    <a:pt x="460" y="12447"/>
                  </a:lnTo>
                  <a:lnTo>
                    <a:pt x="1379" y="10983"/>
                  </a:lnTo>
                  <a:lnTo>
                    <a:pt x="1838" y="9519"/>
                  </a:lnTo>
                  <a:lnTo>
                    <a:pt x="2298" y="8054"/>
                  </a:lnTo>
                  <a:lnTo>
                    <a:pt x="2757" y="6590"/>
                  </a:lnTo>
                  <a:lnTo>
                    <a:pt x="2757" y="5492"/>
                  </a:lnTo>
                  <a:lnTo>
                    <a:pt x="3677" y="4027"/>
                  </a:lnTo>
                  <a:lnTo>
                    <a:pt x="4136" y="2563"/>
                  </a:lnTo>
                  <a:lnTo>
                    <a:pt x="4596" y="2563"/>
                  </a:lnTo>
                  <a:lnTo>
                    <a:pt x="5515" y="2197"/>
                  </a:lnTo>
                  <a:lnTo>
                    <a:pt x="5974" y="2197"/>
                  </a:lnTo>
                  <a:lnTo>
                    <a:pt x="6434" y="2197"/>
                  </a:lnTo>
                  <a:lnTo>
                    <a:pt x="7813" y="2197"/>
                  </a:lnTo>
                  <a:lnTo>
                    <a:pt x="8272" y="1464"/>
                  </a:lnTo>
                  <a:lnTo>
                    <a:pt x="8732" y="1464"/>
                  </a:lnTo>
                  <a:lnTo>
                    <a:pt x="9651" y="1464"/>
                  </a:lnTo>
                  <a:lnTo>
                    <a:pt x="10570" y="1098"/>
                  </a:lnTo>
                  <a:lnTo>
                    <a:pt x="11030" y="1098"/>
                  </a:lnTo>
                  <a:lnTo>
                    <a:pt x="11949" y="1098"/>
                  </a:lnTo>
                  <a:lnTo>
                    <a:pt x="12409" y="732"/>
                  </a:lnTo>
                  <a:lnTo>
                    <a:pt x="12868" y="732"/>
                  </a:lnTo>
                  <a:lnTo>
                    <a:pt x="14247" y="732"/>
                  </a:lnTo>
                  <a:lnTo>
                    <a:pt x="14706" y="0"/>
                  </a:lnTo>
                  <a:lnTo>
                    <a:pt x="15166" y="0"/>
                  </a:lnTo>
                  <a:lnTo>
                    <a:pt x="16545" y="1098"/>
                  </a:lnTo>
                  <a:lnTo>
                    <a:pt x="17464" y="2197"/>
                  </a:lnTo>
                  <a:lnTo>
                    <a:pt x="18383" y="2929"/>
                  </a:lnTo>
                  <a:lnTo>
                    <a:pt x="18843" y="4393"/>
                  </a:lnTo>
                  <a:lnTo>
                    <a:pt x="20221" y="5492"/>
                  </a:lnTo>
                  <a:lnTo>
                    <a:pt x="20681" y="6224"/>
                  </a:lnTo>
                  <a:lnTo>
                    <a:pt x="21140" y="7688"/>
                  </a:lnTo>
                  <a:lnTo>
                    <a:pt x="21600" y="8420"/>
                  </a:lnTo>
                  <a:lnTo>
                    <a:pt x="21600" y="9885"/>
                  </a:lnTo>
                  <a:lnTo>
                    <a:pt x="21600" y="11349"/>
                  </a:lnTo>
                  <a:lnTo>
                    <a:pt x="21600" y="12447"/>
                  </a:lnTo>
                  <a:lnTo>
                    <a:pt x="21140" y="13912"/>
                  </a:lnTo>
                  <a:lnTo>
                    <a:pt x="20681" y="15010"/>
                  </a:lnTo>
                  <a:lnTo>
                    <a:pt x="20221" y="16108"/>
                  </a:lnTo>
                  <a:lnTo>
                    <a:pt x="19302" y="17573"/>
                  </a:lnTo>
                  <a:lnTo>
                    <a:pt x="18383" y="19037"/>
                  </a:lnTo>
                  <a:lnTo>
                    <a:pt x="17464" y="19403"/>
                  </a:lnTo>
                  <a:lnTo>
                    <a:pt x="17004" y="19403"/>
                  </a:lnTo>
                  <a:lnTo>
                    <a:pt x="16085" y="19769"/>
                  </a:lnTo>
                  <a:lnTo>
                    <a:pt x="15166" y="20136"/>
                  </a:lnTo>
                  <a:lnTo>
                    <a:pt x="14706" y="20136"/>
                  </a:lnTo>
                  <a:lnTo>
                    <a:pt x="14247" y="20868"/>
                  </a:lnTo>
                  <a:lnTo>
                    <a:pt x="12868" y="20868"/>
                  </a:lnTo>
                  <a:lnTo>
                    <a:pt x="12409" y="21234"/>
                  </a:lnTo>
                  <a:lnTo>
                    <a:pt x="11949" y="21234"/>
                  </a:lnTo>
                  <a:lnTo>
                    <a:pt x="11030" y="21234"/>
                  </a:lnTo>
                  <a:lnTo>
                    <a:pt x="10111" y="21234"/>
                  </a:lnTo>
                  <a:lnTo>
                    <a:pt x="9651" y="21234"/>
                  </a:lnTo>
                  <a:lnTo>
                    <a:pt x="8272" y="21600"/>
                  </a:lnTo>
                  <a:lnTo>
                    <a:pt x="7813" y="21600"/>
                  </a:lnTo>
                  <a:lnTo>
                    <a:pt x="6434" y="21600"/>
                  </a:lnTo>
                  <a:lnTo>
                    <a:pt x="5974" y="21600"/>
                  </a:lnTo>
                  <a:lnTo>
                    <a:pt x="5515" y="20868"/>
                  </a:lnTo>
                  <a:lnTo>
                    <a:pt x="5515" y="19769"/>
                  </a:lnTo>
                  <a:lnTo>
                    <a:pt x="4136" y="19037"/>
                  </a:lnTo>
                  <a:lnTo>
                    <a:pt x="3677" y="17573"/>
                  </a:lnTo>
                  <a:lnTo>
                    <a:pt x="2298" y="16475"/>
                  </a:lnTo>
                  <a:lnTo>
                    <a:pt x="1838" y="15742"/>
                  </a:lnTo>
                  <a:lnTo>
                    <a:pt x="460" y="14644"/>
                  </a:lnTo>
                  <a:lnTo>
                    <a:pt x="0" y="13912"/>
                  </a:lnTo>
                  <a:close/>
                  <a:moveTo>
                    <a:pt x="0" y="13912"/>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82" name="Freeform 289"/>
            <p:cNvSpPr>
              <a:spLocks/>
            </p:cNvSpPr>
            <p:nvPr/>
          </p:nvSpPr>
          <p:spPr bwMode="auto">
            <a:xfrm>
              <a:off x="28" y="53"/>
              <a:ext cx="32" cy="2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0560"/>
                  </a:moveTo>
                  <a:lnTo>
                    <a:pt x="21234" y="9120"/>
                  </a:lnTo>
                  <a:lnTo>
                    <a:pt x="20868" y="7680"/>
                  </a:lnTo>
                  <a:lnTo>
                    <a:pt x="20136" y="6240"/>
                  </a:lnTo>
                  <a:lnTo>
                    <a:pt x="19769" y="4800"/>
                  </a:lnTo>
                  <a:lnTo>
                    <a:pt x="19403" y="3840"/>
                  </a:lnTo>
                  <a:lnTo>
                    <a:pt x="18305" y="2400"/>
                  </a:lnTo>
                  <a:lnTo>
                    <a:pt x="17939" y="960"/>
                  </a:lnTo>
                  <a:lnTo>
                    <a:pt x="16841" y="0"/>
                  </a:lnTo>
                  <a:lnTo>
                    <a:pt x="16475" y="0"/>
                  </a:lnTo>
                  <a:lnTo>
                    <a:pt x="15742" y="0"/>
                  </a:lnTo>
                  <a:lnTo>
                    <a:pt x="15010" y="0"/>
                  </a:lnTo>
                  <a:lnTo>
                    <a:pt x="14278" y="480"/>
                  </a:lnTo>
                  <a:lnTo>
                    <a:pt x="13912" y="480"/>
                  </a:lnTo>
                  <a:lnTo>
                    <a:pt x="12814" y="480"/>
                  </a:lnTo>
                  <a:lnTo>
                    <a:pt x="12447" y="480"/>
                  </a:lnTo>
                  <a:lnTo>
                    <a:pt x="11349" y="480"/>
                  </a:lnTo>
                  <a:lnTo>
                    <a:pt x="10617" y="480"/>
                  </a:lnTo>
                  <a:lnTo>
                    <a:pt x="9885" y="480"/>
                  </a:lnTo>
                  <a:lnTo>
                    <a:pt x="9153" y="480"/>
                  </a:lnTo>
                  <a:lnTo>
                    <a:pt x="8420" y="480"/>
                  </a:lnTo>
                  <a:lnTo>
                    <a:pt x="7688" y="480"/>
                  </a:lnTo>
                  <a:lnTo>
                    <a:pt x="6590" y="480"/>
                  </a:lnTo>
                  <a:lnTo>
                    <a:pt x="5858" y="480"/>
                  </a:lnTo>
                  <a:lnTo>
                    <a:pt x="5492" y="0"/>
                  </a:lnTo>
                  <a:lnTo>
                    <a:pt x="4393" y="960"/>
                  </a:lnTo>
                  <a:lnTo>
                    <a:pt x="4027" y="2400"/>
                  </a:lnTo>
                  <a:lnTo>
                    <a:pt x="3295" y="3840"/>
                  </a:lnTo>
                  <a:lnTo>
                    <a:pt x="2563" y="4320"/>
                  </a:lnTo>
                  <a:lnTo>
                    <a:pt x="2197" y="4800"/>
                  </a:lnTo>
                  <a:lnTo>
                    <a:pt x="1464" y="6240"/>
                  </a:lnTo>
                  <a:lnTo>
                    <a:pt x="1098" y="7200"/>
                  </a:lnTo>
                  <a:lnTo>
                    <a:pt x="0" y="8640"/>
                  </a:lnTo>
                  <a:lnTo>
                    <a:pt x="732" y="9600"/>
                  </a:lnTo>
                  <a:lnTo>
                    <a:pt x="1464" y="11520"/>
                  </a:lnTo>
                  <a:lnTo>
                    <a:pt x="2197" y="13440"/>
                  </a:lnTo>
                  <a:lnTo>
                    <a:pt x="2563" y="14880"/>
                  </a:lnTo>
                  <a:lnTo>
                    <a:pt x="2929" y="16320"/>
                  </a:lnTo>
                  <a:lnTo>
                    <a:pt x="4027" y="17760"/>
                  </a:lnTo>
                  <a:lnTo>
                    <a:pt x="4759" y="19200"/>
                  </a:lnTo>
                  <a:lnTo>
                    <a:pt x="5492" y="20640"/>
                  </a:lnTo>
                  <a:lnTo>
                    <a:pt x="6224" y="20640"/>
                  </a:lnTo>
                  <a:lnTo>
                    <a:pt x="6590" y="20640"/>
                  </a:lnTo>
                  <a:lnTo>
                    <a:pt x="7688" y="20640"/>
                  </a:lnTo>
                  <a:lnTo>
                    <a:pt x="8420" y="20640"/>
                  </a:lnTo>
                  <a:lnTo>
                    <a:pt x="9153" y="21600"/>
                  </a:lnTo>
                  <a:lnTo>
                    <a:pt x="9885" y="21600"/>
                  </a:lnTo>
                  <a:lnTo>
                    <a:pt x="10617" y="21600"/>
                  </a:lnTo>
                  <a:lnTo>
                    <a:pt x="11349" y="21600"/>
                  </a:lnTo>
                  <a:lnTo>
                    <a:pt x="11715" y="21600"/>
                  </a:lnTo>
                  <a:lnTo>
                    <a:pt x="12814" y="21600"/>
                  </a:lnTo>
                  <a:lnTo>
                    <a:pt x="13180" y="20640"/>
                  </a:lnTo>
                  <a:lnTo>
                    <a:pt x="14278" y="20640"/>
                  </a:lnTo>
                  <a:lnTo>
                    <a:pt x="14644" y="20640"/>
                  </a:lnTo>
                  <a:lnTo>
                    <a:pt x="15742" y="20640"/>
                  </a:lnTo>
                  <a:lnTo>
                    <a:pt x="16475" y="20640"/>
                  </a:lnTo>
                  <a:lnTo>
                    <a:pt x="16841" y="20160"/>
                  </a:lnTo>
                  <a:lnTo>
                    <a:pt x="17939" y="19200"/>
                  </a:lnTo>
                  <a:lnTo>
                    <a:pt x="19037" y="17760"/>
                  </a:lnTo>
                  <a:lnTo>
                    <a:pt x="19403" y="16320"/>
                  </a:lnTo>
                  <a:lnTo>
                    <a:pt x="19769" y="15840"/>
                  </a:lnTo>
                  <a:lnTo>
                    <a:pt x="20136" y="14880"/>
                  </a:lnTo>
                  <a:lnTo>
                    <a:pt x="20868" y="13440"/>
                  </a:lnTo>
                  <a:lnTo>
                    <a:pt x="21234" y="12000"/>
                  </a:lnTo>
                  <a:lnTo>
                    <a:pt x="21600" y="10560"/>
                  </a:lnTo>
                  <a:close/>
                  <a:moveTo>
                    <a:pt x="21600" y="1056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83" name="Freeform 290"/>
            <p:cNvSpPr>
              <a:spLocks/>
            </p:cNvSpPr>
            <p:nvPr/>
          </p:nvSpPr>
          <p:spPr bwMode="auto">
            <a:xfrm>
              <a:off x="2" y="37"/>
              <a:ext cx="10" cy="3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00"/>
                <a:gd name="T115" fmla="*/ 0 h 21600"/>
                <a:gd name="T116" fmla="*/ 21600 w 21600"/>
                <a:gd name="T117" fmla="*/ 21600 h 216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00" h="21600">
                  <a:moveTo>
                    <a:pt x="18655" y="14057"/>
                  </a:moveTo>
                  <a:lnTo>
                    <a:pt x="16691" y="12686"/>
                  </a:lnTo>
                  <a:lnTo>
                    <a:pt x="14727" y="11314"/>
                  </a:lnTo>
                  <a:lnTo>
                    <a:pt x="13745" y="10286"/>
                  </a:lnTo>
                  <a:lnTo>
                    <a:pt x="11782" y="8914"/>
                  </a:lnTo>
                  <a:lnTo>
                    <a:pt x="9818" y="7543"/>
                  </a:lnTo>
                  <a:lnTo>
                    <a:pt x="8836" y="6171"/>
                  </a:lnTo>
                  <a:lnTo>
                    <a:pt x="8836" y="4800"/>
                  </a:lnTo>
                  <a:lnTo>
                    <a:pt x="7855" y="3429"/>
                  </a:lnTo>
                  <a:lnTo>
                    <a:pt x="6873" y="3086"/>
                  </a:lnTo>
                  <a:lnTo>
                    <a:pt x="4909" y="2743"/>
                  </a:lnTo>
                  <a:lnTo>
                    <a:pt x="4909" y="2400"/>
                  </a:lnTo>
                  <a:lnTo>
                    <a:pt x="3927" y="1714"/>
                  </a:lnTo>
                  <a:lnTo>
                    <a:pt x="2945" y="1371"/>
                  </a:lnTo>
                  <a:lnTo>
                    <a:pt x="982" y="343"/>
                  </a:lnTo>
                  <a:lnTo>
                    <a:pt x="0" y="0"/>
                  </a:lnTo>
                  <a:lnTo>
                    <a:pt x="0" y="1714"/>
                  </a:lnTo>
                  <a:lnTo>
                    <a:pt x="0" y="3086"/>
                  </a:lnTo>
                  <a:lnTo>
                    <a:pt x="0" y="4800"/>
                  </a:lnTo>
                  <a:lnTo>
                    <a:pt x="0" y="6171"/>
                  </a:lnTo>
                  <a:lnTo>
                    <a:pt x="982" y="7543"/>
                  </a:lnTo>
                  <a:lnTo>
                    <a:pt x="2945" y="8914"/>
                  </a:lnTo>
                  <a:lnTo>
                    <a:pt x="2945" y="10286"/>
                  </a:lnTo>
                  <a:lnTo>
                    <a:pt x="3927" y="12000"/>
                  </a:lnTo>
                  <a:lnTo>
                    <a:pt x="4909" y="12686"/>
                  </a:lnTo>
                  <a:lnTo>
                    <a:pt x="7855" y="14057"/>
                  </a:lnTo>
                  <a:lnTo>
                    <a:pt x="8836" y="15429"/>
                  </a:lnTo>
                  <a:lnTo>
                    <a:pt x="9818" y="16800"/>
                  </a:lnTo>
                  <a:lnTo>
                    <a:pt x="12764" y="17486"/>
                  </a:lnTo>
                  <a:lnTo>
                    <a:pt x="14727" y="18857"/>
                  </a:lnTo>
                  <a:lnTo>
                    <a:pt x="17673" y="20229"/>
                  </a:lnTo>
                  <a:lnTo>
                    <a:pt x="21600" y="21600"/>
                  </a:lnTo>
                  <a:lnTo>
                    <a:pt x="20618" y="19200"/>
                  </a:lnTo>
                  <a:lnTo>
                    <a:pt x="20618" y="17486"/>
                  </a:lnTo>
                  <a:lnTo>
                    <a:pt x="18655" y="15771"/>
                  </a:lnTo>
                  <a:lnTo>
                    <a:pt x="18655" y="14057"/>
                  </a:lnTo>
                  <a:close/>
                  <a:moveTo>
                    <a:pt x="18655" y="14057"/>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84" name="Freeform 291"/>
            <p:cNvSpPr>
              <a:spLocks/>
            </p:cNvSpPr>
            <p:nvPr/>
          </p:nvSpPr>
          <p:spPr bwMode="auto">
            <a:xfrm>
              <a:off x="30" y="76"/>
              <a:ext cx="26" cy="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3150" y="0"/>
                  </a:moveTo>
                  <a:lnTo>
                    <a:pt x="4500" y="0"/>
                  </a:lnTo>
                  <a:lnTo>
                    <a:pt x="5400" y="2160"/>
                  </a:lnTo>
                  <a:lnTo>
                    <a:pt x="6300" y="2160"/>
                  </a:lnTo>
                  <a:lnTo>
                    <a:pt x="7200" y="2160"/>
                  </a:lnTo>
                  <a:lnTo>
                    <a:pt x="8550" y="2160"/>
                  </a:lnTo>
                  <a:lnTo>
                    <a:pt x="9450" y="2160"/>
                  </a:lnTo>
                  <a:lnTo>
                    <a:pt x="10350" y="2160"/>
                  </a:lnTo>
                  <a:lnTo>
                    <a:pt x="11250" y="2160"/>
                  </a:lnTo>
                  <a:lnTo>
                    <a:pt x="12600" y="2160"/>
                  </a:lnTo>
                  <a:lnTo>
                    <a:pt x="13500" y="2160"/>
                  </a:lnTo>
                  <a:lnTo>
                    <a:pt x="14400" y="2160"/>
                  </a:lnTo>
                  <a:lnTo>
                    <a:pt x="15300" y="2160"/>
                  </a:lnTo>
                  <a:lnTo>
                    <a:pt x="15750" y="2160"/>
                  </a:lnTo>
                  <a:lnTo>
                    <a:pt x="17100" y="0"/>
                  </a:lnTo>
                  <a:lnTo>
                    <a:pt x="18000" y="0"/>
                  </a:lnTo>
                  <a:lnTo>
                    <a:pt x="18900" y="0"/>
                  </a:lnTo>
                  <a:lnTo>
                    <a:pt x="21600" y="12960"/>
                  </a:lnTo>
                  <a:lnTo>
                    <a:pt x="20700" y="15120"/>
                  </a:lnTo>
                  <a:lnTo>
                    <a:pt x="18900" y="19440"/>
                  </a:lnTo>
                  <a:lnTo>
                    <a:pt x="17550" y="19440"/>
                  </a:lnTo>
                  <a:lnTo>
                    <a:pt x="15750" y="21600"/>
                  </a:lnTo>
                  <a:lnTo>
                    <a:pt x="14400" y="21600"/>
                  </a:lnTo>
                  <a:lnTo>
                    <a:pt x="12600" y="21600"/>
                  </a:lnTo>
                  <a:lnTo>
                    <a:pt x="11250" y="21600"/>
                  </a:lnTo>
                  <a:lnTo>
                    <a:pt x="9450" y="21600"/>
                  </a:lnTo>
                  <a:lnTo>
                    <a:pt x="8550" y="21600"/>
                  </a:lnTo>
                  <a:lnTo>
                    <a:pt x="6750" y="21600"/>
                  </a:lnTo>
                  <a:lnTo>
                    <a:pt x="5400" y="21600"/>
                  </a:lnTo>
                  <a:lnTo>
                    <a:pt x="4050" y="19440"/>
                  </a:lnTo>
                  <a:lnTo>
                    <a:pt x="2700" y="19440"/>
                  </a:lnTo>
                  <a:lnTo>
                    <a:pt x="2250" y="15120"/>
                  </a:lnTo>
                  <a:lnTo>
                    <a:pt x="900" y="15120"/>
                  </a:lnTo>
                  <a:lnTo>
                    <a:pt x="0" y="12960"/>
                  </a:lnTo>
                  <a:lnTo>
                    <a:pt x="3150" y="0"/>
                  </a:lnTo>
                  <a:close/>
                  <a:moveTo>
                    <a:pt x="3150" y="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08285" name="Freeform 292"/>
            <p:cNvSpPr>
              <a:spLocks/>
            </p:cNvSpPr>
            <p:nvPr/>
          </p:nvSpPr>
          <p:spPr bwMode="auto">
            <a:xfrm>
              <a:off x="75" y="41"/>
              <a:ext cx="9" cy="2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00"/>
                <a:gd name="T91" fmla="*/ 0 h 21600"/>
                <a:gd name="T92" fmla="*/ 21600 w 21600"/>
                <a:gd name="T93" fmla="*/ 21600 h 216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00" h="21600">
                  <a:moveTo>
                    <a:pt x="0" y="15894"/>
                  </a:moveTo>
                  <a:lnTo>
                    <a:pt x="3812" y="14672"/>
                  </a:lnTo>
                  <a:lnTo>
                    <a:pt x="5082" y="13042"/>
                  </a:lnTo>
                  <a:lnTo>
                    <a:pt x="6353" y="11411"/>
                  </a:lnTo>
                  <a:lnTo>
                    <a:pt x="7624" y="10189"/>
                  </a:lnTo>
                  <a:lnTo>
                    <a:pt x="10165" y="8558"/>
                  </a:lnTo>
                  <a:lnTo>
                    <a:pt x="10165" y="6928"/>
                  </a:lnTo>
                  <a:lnTo>
                    <a:pt x="11435" y="5706"/>
                  </a:lnTo>
                  <a:lnTo>
                    <a:pt x="11435" y="4075"/>
                  </a:lnTo>
                  <a:lnTo>
                    <a:pt x="12706" y="3668"/>
                  </a:lnTo>
                  <a:lnTo>
                    <a:pt x="13976" y="3260"/>
                  </a:lnTo>
                  <a:lnTo>
                    <a:pt x="16518" y="2853"/>
                  </a:lnTo>
                  <a:lnTo>
                    <a:pt x="17788" y="2038"/>
                  </a:lnTo>
                  <a:lnTo>
                    <a:pt x="17788" y="1630"/>
                  </a:lnTo>
                  <a:lnTo>
                    <a:pt x="19059" y="1223"/>
                  </a:lnTo>
                  <a:lnTo>
                    <a:pt x="21600" y="815"/>
                  </a:lnTo>
                  <a:lnTo>
                    <a:pt x="21600" y="0"/>
                  </a:lnTo>
                  <a:lnTo>
                    <a:pt x="21600" y="2853"/>
                  </a:lnTo>
                  <a:lnTo>
                    <a:pt x="21600" y="5298"/>
                  </a:lnTo>
                  <a:lnTo>
                    <a:pt x="19059" y="8558"/>
                  </a:lnTo>
                  <a:lnTo>
                    <a:pt x="17788" y="11004"/>
                  </a:lnTo>
                  <a:lnTo>
                    <a:pt x="13976" y="13857"/>
                  </a:lnTo>
                  <a:lnTo>
                    <a:pt x="11435" y="16302"/>
                  </a:lnTo>
                  <a:lnTo>
                    <a:pt x="6353" y="18747"/>
                  </a:lnTo>
                  <a:lnTo>
                    <a:pt x="0" y="21600"/>
                  </a:lnTo>
                  <a:lnTo>
                    <a:pt x="1271" y="19970"/>
                  </a:lnTo>
                  <a:lnTo>
                    <a:pt x="1271" y="18340"/>
                  </a:lnTo>
                  <a:lnTo>
                    <a:pt x="0" y="17117"/>
                  </a:lnTo>
                  <a:lnTo>
                    <a:pt x="0" y="15894"/>
                  </a:lnTo>
                  <a:close/>
                  <a:moveTo>
                    <a:pt x="0" y="15894"/>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grpSp>
      <p:pic>
        <p:nvPicPr>
          <p:cNvPr id="5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67801" y="3505201"/>
            <a:ext cx="3730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38" name="Text Box 14"/>
          <p:cNvSpPr txBox="1">
            <a:spLocks noChangeArrowheads="1"/>
          </p:cNvSpPr>
          <p:nvPr/>
        </p:nvSpPr>
        <p:spPr bwMode="auto">
          <a:xfrm>
            <a:off x="2286000" y="4191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4</a:t>
            </a:r>
          </a:p>
        </p:txBody>
      </p:sp>
      <p:sp>
        <p:nvSpPr>
          <p:cNvPr id="308239" name="Text Box 14"/>
          <p:cNvSpPr txBox="1">
            <a:spLocks noChangeArrowheads="1"/>
          </p:cNvSpPr>
          <p:nvPr/>
        </p:nvSpPr>
        <p:spPr bwMode="auto">
          <a:xfrm>
            <a:off x="2362200" y="2286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5</a:t>
            </a:r>
          </a:p>
        </p:txBody>
      </p:sp>
      <p:sp>
        <p:nvSpPr>
          <p:cNvPr id="308240" name="Text Box 14"/>
          <p:cNvSpPr txBox="1">
            <a:spLocks noChangeArrowheads="1"/>
          </p:cNvSpPr>
          <p:nvPr/>
        </p:nvSpPr>
        <p:spPr bwMode="auto">
          <a:xfrm>
            <a:off x="3429000" y="3657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6</a:t>
            </a:r>
          </a:p>
        </p:txBody>
      </p:sp>
      <p:sp>
        <p:nvSpPr>
          <p:cNvPr id="308241" name="Text Box 14"/>
          <p:cNvSpPr txBox="1">
            <a:spLocks noChangeArrowheads="1"/>
          </p:cNvSpPr>
          <p:nvPr/>
        </p:nvSpPr>
        <p:spPr bwMode="auto">
          <a:xfrm>
            <a:off x="4419600" y="5562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2</a:t>
            </a:r>
          </a:p>
        </p:txBody>
      </p:sp>
      <p:sp>
        <p:nvSpPr>
          <p:cNvPr id="308242" name="Text Box 14"/>
          <p:cNvSpPr txBox="1">
            <a:spLocks noChangeArrowheads="1"/>
          </p:cNvSpPr>
          <p:nvPr/>
        </p:nvSpPr>
        <p:spPr bwMode="auto">
          <a:xfrm>
            <a:off x="6096000" y="22098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3</a:t>
            </a:r>
          </a:p>
        </p:txBody>
      </p:sp>
      <p:sp>
        <p:nvSpPr>
          <p:cNvPr id="308243" name="Text Box 14"/>
          <p:cNvSpPr txBox="1">
            <a:spLocks noChangeArrowheads="1"/>
          </p:cNvSpPr>
          <p:nvPr/>
        </p:nvSpPr>
        <p:spPr bwMode="auto">
          <a:xfrm>
            <a:off x="6934200" y="4343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 </a:t>
            </a:r>
            <a:r>
              <a:rPr lang="es-ES_tradnl" altLang="en-US" sz="1800">
                <a:solidFill>
                  <a:srgbClr val="FFFFFF"/>
                </a:solidFill>
                <a:latin typeface="Constantia" panose="02030602050306030303" pitchFamily="18" charset="0"/>
              </a:rPr>
              <a:t>7</a:t>
            </a:r>
            <a:endParaRPr lang="es-ES_tradnl" altLang="en-US" sz="1800">
              <a:latin typeface="Constantia" panose="02030602050306030303" pitchFamily="18" charset="0"/>
            </a:endParaRPr>
          </a:p>
        </p:txBody>
      </p:sp>
      <p:sp>
        <p:nvSpPr>
          <p:cNvPr id="308244" name="Text Box 14"/>
          <p:cNvSpPr txBox="1">
            <a:spLocks noChangeArrowheads="1"/>
          </p:cNvSpPr>
          <p:nvPr/>
        </p:nvSpPr>
        <p:spPr bwMode="auto">
          <a:xfrm>
            <a:off x="6553200" y="1219200"/>
            <a:ext cx="457200" cy="36988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1</a:t>
            </a:r>
            <a:r>
              <a:rPr lang="es-ES_tradnl" altLang="en-US" sz="1800">
                <a:solidFill>
                  <a:srgbClr val="FFFFFF"/>
                </a:solidFill>
                <a:latin typeface="Constantia" panose="02030602050306030303" pitchFamily="18" charset="0"/>
              </a:rPr>
              <a:t>11</a:t>
            </a:r>
            <a:endParaRPr lang="es-ES_tradnl" altLang="en-US" sz="1800">
              <a:latin typeface="Constantia" panose="02030602050306030303" pitchFamily="18" charset="0"/>
            </a:endParaRPr>
          </a:p>
        </p:txBody>
      </p:sp>
      <p:sp>
        <p:nvSpPr>
          <p:cNvPr id="308245" name="Text Box 14"/>
          <p:cNvSpPr txBox="1">
            <a:spLocks noChangeArrowheads="1"/>
          </p:cNvSpPr>
          <p:nvPr/>
        </p:nvSpPr>
        <p:spPr bwMode="auto">
          <a:xfrm>
            <a:off x="4572000" y="3048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10 </a:t>
            </a:r>
          </a:p>
        </p:txBody>
      </p:sp>
      <p:sp>
        <p:nvSpPr>
          <p:cNvPr id="308246" name="Oval 25"/>
          <p:cNvSpPr>
            <a:spLocks noChangeArrowheads="1"/>
          </p:cNvSpPr>
          <p:nvPr/>
        </p:nvSpPr>
        <p:spPr bwMode="auto">
          <a:xfrm>
            <a:off x="5638800" y="3048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E</a:t>
            </a:r>
          </a:p>
        </p:txBody>
      </p:sp>
      <p:sp>
        <p:nvSpPr>
          <p:cNvPr id="308247" name="Oval 25"/>
          <p:cNvSpPr>
            <a:spLocks noChangeArrowheads="1"/>
          </p:cNvSpPr>
          <p:nvPr/>
        </p:nvSpPr>
        <p:spPr bwMode="auto">
          <a:xfrm>
            <a:off x="3810000" y="2362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J</a:t>
            </a:r>
          </a:p>
        </p:txBody>
      </p:sp>
      <p:sp>
        <p:nvSpPr>
          <p:cNvPr id="308248" name="Oval 25"/>
          <p:cNvSpPr>
            <a:spLocks noChangeArrowheads="1"/>
          </p:cNvSpPr>
          <p:nvPr/>
        </p:nvSpPr>
        <p:spPr bwMode="auto">
          <a:xfrm>
            <a:off x="3505200" y="4876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I</a:t>
            </a:r>
          </a:p>
        </p:txBody>
      </p:sp>
      <p:sp>
        <p:nvSpPr>
          <p:cNvPr id="308249" name="Oval 25"/>
          <p:cNvSpPr>
            <a:spLocks noChangeArrowheads="1"/>
          </p:cNvSpPr>
          <p:nvPr/>
        </p:nvSpPr>
        <p:spPr bwMode="auto">
          <a:xfrm>
            <a:off x="5486400" y="4953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H</a:t>
            </a:r>
          </a:p>
        </p:txBody>
      </p:sp>
      <p:sp>
        <p:nvSpPr>
          <p:cNvPr id="308250" name="Oval 25"/>
          <p:cNvSpPr>
            <a:spLocks noChangeArrowheads="1"/>
          </p:cNvSpPr>
          <p:nvPr/>
        </p:nvSpPr>
        <p:spPr bwMode="auto">
          <a:xfrm>
            <a:off x="4953000" y="1828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G</a:t>
            </a:r>
          </a:p>
        </p:txBody>
      </p:sp>
      <p:sp>
        <p:nvSpPr>
          <p:cNvPr id="308251" name="Oval 25"/>
          <p:cNvSpPr>
            <a:spLocks noChangeArrowheads="1"/>
          </p:cNvSpPr>
          <p:nvPr/>
        </p:nvSpPr>
        <p:spPr bwMode="auto">
          <a:xfrm>
            <a:off x="5181600" y="3810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F</a:t>
            </a:r>
          </a:p>
        </p:txBody>
      </p:sp>
      <p:sp>
        <p:nvSpPr>
          <p:cNvPr id="308252" name="Oval 25"/>
          <p:cNvSpPr>
            <a:spLocks noChangeArrowheads="1"/>
          </p:cNvSpPr>
          <p:nvPr/>
        </p:nvSpPr>
        <p:spPr bwMode="auto">
          <a:xfrm>
            <a:off x="7239000" y="5029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D</a:t>
            </a:r>
          </a:p>
        </p:txBody>
      </p:sp>
      <p:sp>
        <p:nvSpPr>
          <p:cNvPr id="308253" name="Oval 25"/>
          <p:cNvSpPr>
            <a:spLocks noChangeArrowheads="1"/>
          </p:cNvSpPr>
          <p:nvPr/>
        </p:nvSpPr>
        <p:spPr bwMode="auto">
          <a:xfrm>
            <a:off x="7467600" y="3733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C</a:t>
            </a:r>
          </a:p>
        </p:txBody>
      </p:sp>
      <p:sp>
        <p:nvSpPr>
          <p:cNvPr id="308254" name="Oval 25"/>
          <p:cNvSpPr>
            <a:spLocks noChangeArrowheads="1"/>
          </p:cNvSpPr>
          <p:nvPr/>
        </p:nvSpPr>
        <p:spPr bwMode="auto">
          <a:xfrm>
            <a:off x="7391400" y="3048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B</a:t>
            </a:r>
          </a:p>
        </p:txBody>
      </p:sp>
      <p:sp>
        <p:nvSpPr>
          <p:cNvPr id="308255" name="Oval 25"/>
          <p:cNvSpPr>
            <a:spLocks noChangeArrowheads="1"/>
          </p:cNvSpPr>
          <p:nvPr/>
        </p:nvSpPr>
        <p:spPr bwMode="auto">
          <a:xfrm>
            <a:off x="7467600" y="1295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A</a:t>
            </a:r>
          </a:p>
        </p:txBody>
      </p:sp>
      <p:sp>
        <p:nvSpPr>
          <p:cNvPr id="308256" name="Text Box 14"/>
          <p:cNvSpPr txBox="1">
            <a:spLocks noChangeArrowheads="1"/>
          </p:cNvSpPr>
          <p:nvPr/>
        </p:nvSpPr>
        <p:spPr bwMode="auto">
          <a:xfrm>
            <a:off x="6324600" y="3810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9</a:t>
            </a:r>
          </a:p>
        </p:txBody>
      </p:sp>
      <p:sp>
        <p:nvSpPr>
          <p:cNvPr id="308257" name="Line 8"/>
          <p:cNvSpPr>
            <a:spLocks noChangeShapeType="1"/>
          </p:cNvSpPr>
          <p:nvPr/>
        </p:nvSpPr>
        <p:spPr bwMode="auto">
          <a:xfrm flipH="1">
            <a:off x="3200400" y="3505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58" name="Line 8"/>
          <p:cNvSpPr>
            <a:spLocks noChangeShapeType="1"/>
          </p:cNvSpPr>
          <p:nvPr/>
        </p:nvSpPr>
        <p:spPr bwMode="auto">
          <a:xfrm flipH="1">
            <a:off x="3200400" y="41910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59" name="Line 8"/>
          <p:cNvSpPr>
            <a:spLocks noChangeShapeType="1"/>
          </p:cNvSpPr>
          <p:nvPr/>
        </p:nvSpPr>
        <p:spPr bwMode="auto">
          <a:xfrm flipH="1">
            <a:off x="3200400" y="1676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60" name="Line 8"/>
          <p:cNvSpPr>
            <a:spLocks noChangeShapeType="1"/>
          </p:cNvSpPr>
          <p:nvPr/>
        </p:nvSpPr>
        <p:spPr bwMode="auto">
          <a:xfrm flipH="1">
            <a:off x="3200400" y="2819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61" name="Line 8"/>
          <p:cNvSpPr>
            <a:spLocks noChangeShapeType="1"/>
          </p:cNvSpPr>
          <p:nvPr/>
        </p:nvSpPr>
        <p:spPr bwMode="auto">
          <a:xfrm flipH="1">
            <a:off x="3200400" y="5410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62" name="Line 8"/>
          <p:cNvSpPr>
            <a:spLocks noChangeShapeType="1"/>
          </p:cNvSpPr>
          <p:nvPr/>
        </p:nvSpPr>
        <p:spPr bwMode="auto">
          <a:xfrm flipH="1">
            <a:off x="3200400" y="48006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63" name="Line 8"/>
          <p:cNvSpPr>
            <a:spLocks noChangeShapeType="1"/>
          </p:cNvSpPr>
          <p:nvPr/>
        </p:nvSpPr>
        <p:spPr bwMode="auto">
          <a:xfrm flipH="1">
            <a:off x="3200400" y="22098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64" name="Line 60"/>
          <p:cNvSpPr>
            <a:spLocks noChangeShapeType="1"/>
          </p:cNvSpPr>
          <p:nvPr/>
        </p:nvSpPr>
        <p:spPr bwMode="auto">
          <a:xfrm flipH="1">
            <a:off x="6858000" y="3352800"/>
            <a:ext cx="457200" cy="4572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65" name="Line 29"/>
          <p:cNvSpPr>
            <a:spLocks noChangeShapeType="1"/>
          </p:cNvSpPr>
          <p:nvPr/>
        </p:nvSpPr>
        <p:spPr bwMode="auto">
          <a:xfrm flipV="1">
            <a:off x="6400800" y="2590800"/>
            <a:ext cx="838200" cy="10668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66" name="Line 60"/>
          <p:cNvSpPr>
            <a:spLocks noChangeShapeType="1"/>
          </p:cNvSpPr>
          <p:nvPr/>
        </p:nvSpPr>
        <p:spPr bwMode="auto">
          <a:xfrm>
            <a:off x="5410200" y="4495800"/>
            <a:ext cx="1066800" cy="12192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67" name="Line 60"/>
          <p:cNvSpPr>
            <a:spLocks noChangeShapeType="1"/>
          </p:cNvSpPr>
          <p:nvPr/>
        </p:nvSpPr>
        <p:spPr bwMode="auto">
          <a:xfrm flipV="1">
            <a:off x="5791200" y="4800600"/>
            <a:ext cx="1219200" cy="9906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68" name="Line 60"/>
          <p:cNvSpPr>
            <a:spLocks noChangeShapeType="1"/>
          </p:cNvSpPr>
          <p:nvPr/>
        </p:nvSpPr>
        <p:spPr bwMode="auto">
          <a:xfrm>
            <a:off x="4724400" y="1143000"/>
            <a:ext cx="1371600" cy="9906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69" name="Line 29"/>
          <p:cNvSpPr>
            <a:spLocks noChangeShapeType="1"/>
          </p:cNvSpPr>
          <p:nvPr/>
        </p:nvSpPr>
        <p:spPr bwMode="auto">
          <a:xfrm>
            <a:off x="5105400" y="3200400"/>
            <a:ext cx="1219200" cy="5334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70" name="Line 60"/>
          <p:cNvSpPr>
            <a:spLocks noChangeShapeType="1"/>
          </p:cNvSpPr>
          <p:nvPr/>
        </p:nvSpPr>
        <p:spPr bwMode="auto">
          <a:xfrm>
            <a:off x="6629400" y="2438400"/>
            <a:ext cx="457200" cy="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71" name="Rectangle 10" descr="Rombos transparentes"/>
          <p:cNvSpPr>
            <a:spLocks noChangeArrowheads="1"/>
          </p:cNvSpPr>
          <p:nvPr/>
        </p:nvSpPr>
        <p:spPr bwMode="auto">
          <a:xfrm>
            <a:off x="2971800" y="1676400"/>
            <a:ext cx="228600" cy="541338"/>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08272" name="Rectangle 10" descr="Rombos transparentes"/>
          <p:cNvSpPr>
            <a:spLocks noChangeArrowheads="1"/>
          </p:cNvSpPr>
          <p:nvPr/>
        </p:nvSpPr>
        <p:spPr bwMode="auto">
          <a:xfrm>
            <a:off x="2949575" y="4835525"/>
            <a:ext cx="228600" cy="53975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62" name="Footer Placeholder 2"/>
          <p:cNvSpPr>
            <a:spLocks noGrp="1"/>
          </p:cNvSpPr>
          <p:nvPr>
            <p:ph type="ftr" sz="quarter" idx="11"/>
          </p:nvPr>
        </p:nvSpPr>
        <p:spPr>
          <a:xfrm>
            <a:off x="7123113" y="5741989"/>
            <a:ext cx="2895600" cy="365125"/>
          </a:xfrm>
        </p:spPr>
        <p:txBody>
          <a:bodyPr/>
          <a:lstStyle/>
          <a:p>
            <a:pPr>
              <a:defRPr/>
            </a:pPr>
            <a:r>
              <a:rPr lang="en-US" b="1" dirty="0" err="1">
                <a:solidFill>
                  <a:schemeClr val="tx1"/>
                </a:solidFill>
              </a:rPr>
              <a:t>WayneHarrison</a:t>
            </a:r>
            <a:r>
              <a:rPr lang="en-US" b="1" dirty="0">
                <a:solidFill>
                  <a:schemeClr val="tx1"/>
                </a:solidFill>
              </a:rPr>
              <a:t> </a:t>
            </a:r>
            <a:r>
              <a:rPr lang="en-US" b="1" dirty="0" err="1">
                <a:solidFill>
                  <a:schemeClr val="tx1"/>
                </a:solidFill>
              </a:rPr>
              <a:t>SoccerAwareness</a:t>
            </a:r>
            <a:r>
              <a:rPr lang="en-US" b="1" dirty="0">
                <a:solidFill>
                  <a:schemeClr val="tx1"/>
                </a:solidFill>
              </a:rPr>
              <a:t> (c) 2015</a:t>
            </a:r>
          </a:p>
        </p:txBody>
      </p:sp>
    </p:spTree>
    <p:extLst>
      <p:ext uri="{BB962C8B-B14F-4D97-AF65-F5344CB8AC3E}">
        <p14:creationId xmlns:p14="http://schemas.microsoft.com/office/powerpoint/2010/main" val="3103940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nodeType="withEffect">
                                  <p:stCondLst>
                                    <p:cond delay="20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
                                        <p:tgtEl>
                                          <p:spTgt spid="53"/>
                                        </p:tgtEl>
                                      </p:cBhvr>
                                    </p:animEffect>
                                    <p:anim calcmode="lin" valueType="num">
                                      <p:cBhvr>
                                        <p:cTn id="24" dur="10" fill="hold"/>
                                        <p:tgtEl>
                                          <p:spTgt spid="53"/>
                                        </p:tgtEl>
                                        <p:attrNameLst>
                                          <p:attrName>ppt_x</p:attrName>
                                        </p:attrNameLst>
                                      </p:cBhvr>
                                      <p:tavLst>
                                        <p:tav tm="0">
                                          <p:val>
                                            <p:strVal val="#ppt_x"/>
                                          </p:val>
                                        </p:tav>
                                        <p:tav tm="100000">
                                          <p:val>
                                            <p:strVal val="#ppt_x"/>
                                          </p:val>
                                        </p:tav>
                                      </p:tavLst>
                                    </p:anim>
                                    <p:anim calcmode="lin" valueType="num">
                                      <p:cBhvr>
                                        <p:cTn id="25" dur="1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2209800" y="990600"/>
            <a:ext cx="7696200" cy="5029200"/>
          </a:xfrm>
          <a:prstGeom prst="rect">
            <a:avLst/>
          </a:prstGeom>
          <a:solidFill>
            <a:srgbClr val="00CC00"/>
          </a:solidFill>
          <a:ln w="9525">
            <a:solidFill>
              <a:srgbClr val="FF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s-ES_tradnl" altLang="en-US" sz="800" i="1">
              <a:solidFill>
                <a:schemeClr val="tx2"/>
              </a:solidFill>
            </a:endParaRPr>
          </a:p>
        </p:txBody>
      </p:sp>
      <p:sp>
        <p:nvSpPr>
          <p:cNvPr id="310275" name="Rectangle 4"/>
          <p:cNvSpPr>
            <a:spLocks noChangeArrowheads="1"/>
          </p:cNvSpPr>
          <p:nvPr/>
        </p:nvSpPr>
        <p:spPr bwMode="auto">
          <a:xfrm>
            <a:off x="8153400" y="1676400"/>
            <a:ext cx="1752600" cy="3733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10276" name="Rectangle 6"/>
          <p:cNvSpPr>
            <a:spLocks noChangeArrowheads="1"/>
          </p:cNvSpPr>
          <p:nvPr/>
        </p:nvSpPr>
        <p:spPr bwMode="auto">
          <a:xfrm>
            <a:off x="9220200" y="2743200"/>
            <a:ext cx="685800" cy="1828800"/>
          </a:xfrm>
          <a:prstGeom prst="rect">
            <a:avLst/>
          </a:prstGeom>
          <a:solidFill>
            <a:srgbClr val="00CC00"/>
          </a:solidFill>
          <a:ln w="19050">
            <a:solidFill>
              <a:srgbClr val="FFFF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10277" name="Oval 7"/>
          <p:cNvSpPr>
            <a:spLocks noChangeArrowheads="1"/>
          </p:cNvSpPr>
          <p:nvPr/>
        </p:nvSpPr>
        <p:spPr bwMode="auto">
          <a:xfrm>
            <a:off x="2514600" y="2895600"/>
            <a:ext cx="1371600" cy="1295400"/>
          </a:xfrm>
          <a:prstGeom prst="ellipse">
            <a:avLst/>
          </a:prstGeom>
          <a:solidFill>
            <a:srgbClr val="00CC00"/>
          </a:solidFill>
          <a:ln w="19050">
            <a:solidFill>
              <a:srgbClr val="FFFF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Constantia" panose="02030602050306030303" pitchFamily="18" charset="0"/>
            </a:endParaRPr>
          </a:p>
        </p:txBody>
      </p:sp>
      <p:sp>
        <p:nvSpPr>
          <p:cNvPr id="310278" name="Line 8"/>
          <p:cNvSpPr>
            <a:spLocks noChangeShapeType="1"/>
          </p:cNvSpPr>
          <p:nvPr/>
        </p:nvSpPr>
        <p:spPr bwMode="auto">
          <a:xfrm>
            <a:off x="3200400" y="990600"/>
            <a:ext cx="0" cy="502920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279" name="Rectangle 10" descr="Rombos transparentes"/>
          <p:cNvSpPr>
            <a:spLocks noChangeArrowheads="1"/>
          </p:cNvSpPr>
          <p:nvPr/>
        </p:nvSpPr>
        <p:spPr bwMode="auto">
          <a:xfrm>
            <a:off x="9906000" y="3124200"/>
            <a:ext cx="228600" cy="106680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10280" name="Text Box 14"/>
          <p:cNvSpPr txBox="1">
            <a:spLocks noChangeArrowheads="1"/>
          </p:cNvSpPr>
          <p:nvPr/>
        </p:nvSpPr>
        <p:spPr bwMode="auto">
          <a:xfrm>
            <a:off x="5029200" y="4343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b="1">
                <a:solidFill>
                  <a:schemeClr val="bg1"/>
                </a:solidFill>
                <a:latin typeface="Constantia" panose="02030602050306030303" pitchFamily="18" charset="0"/>
              </a:rPr>
              <a:t> 8</a:t>
            </a:r>
            <a:endParaRPr lang="es-ES_tradnl" altLang="en-US" sz="1800">
              <a:latin typeface="Constantia" panose="02030602050306030303" pitchFamily="18" charset="0"/>
            </a:endParaRPr>
          </a:p>
        </p:txBody>
      </p:sp>
      <p:sp>
        <p:nvSpPr>
          <p:cNvPr id="310281" name="Content Placeholder 2"/>
          <p:cNvSpPr>
            <a:spLocks noGrp="1"/>
          </p:cNvSpPr>
          <p:nvPr>
            <p:ph idx="1"/>
          </p:nvPr>
        </p:nvSpPr>
        <p:spPr>
          <a:xfrm>
            <a:off x="1676400" y="6019800"/>
            <a:ext cx="8763000" cy="457200"/>
          </a:xfrm>
        </p:spPr>
        <p:txBody>
          <a:bodyPr>
            <a:noAutofit/>
          </a:bodyPr>
          <a:lstStyle/>
          <a:p>
            <a:pPr algn="ctr" eaLnBrk="1" hangingPunct="1">
              <a:lnSpc>
                <a:spcPct val="120000"/>
              </a:lnSpc>
              <a:buFont typeface="Wingdings 2" panose="05020102010507070707" pitchFamily="18" charset="2"/>
              <a:buNone/>
            </a:pPr>
            <a:r>
              <a:rPr lang="en-US" altLang="en-US" sz="1200" b="1" dirty="0">
                <a:latin typeface="Arial" panose="020B0604020202020204" pitchFamily="34" charset="0"/>
                <a:ea typeface="ＭＳ Ｐゴシック" panose="020B0600070205080204" pitchFamily="34" charset="-128"/>
                <a:cs typeface="Arial" panose="020B0604020202020204" pitchFamily="34" charset="0"/>
              </a:rPr>
              <a:t>Good timing is essential here where the receiving player (9) times the run to accept the pass facing forward and not breaking stride in doing so therefore the timing and weight of the pass has to be perfect too.</a:t>
            </a:r>
          </a:p>
        </p:txBody>
      </p:sp>
      <p:sp>
        <p:nvSpPr>
          <p:cNvPr id="24" name="Rectangle 23"/>
          <p:cNvSpPr/>
          <p:nvPr/>
        </p:nvSpPr>
        <p:spPr>
          <a:xfrm>
            <a:off x="8610600" y="990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latin typeface="Arial" pitchFamily="34" charset="0"/>
                <a:cs typeface="Arial" pitchFamily="34" charset="0"/>
              </a:rPr>
              <a:t>Players position at angles to each other</a:t>
            </a:r>
          </a:p>
        </p:txBody>
      </p:sp>
      <p:sp>
        <p:nvSpPr>
          <p:cNvPr id="27" name="Title 1"/>
          <p:cNvSpPr txBox="1">
            <a:spLocks/>
          </p:cNvSpPr>
          <p:nvPr/>
        </p:nvSpPr>
        <p:spPr>
          <a:xfrm>
            <a:off x="2133600" y="228600"/>
            <a:ext cx="7848600" cy="838200"/>
          </a:xfrm>
          <a:prstGeom prst="rect">
            <a:avLst/>
          </a:prstGeom>
        </p:spPr>
        <p:txBody>
          <a:bodyPr anchor="ctr">
            <a:normAutofit/>
          </a:bodyPr>
          <a:lstStyle/>
          <a:p>
            <a:pPr algn="ctr">
              <a:defRPr/>
            </a:pPr>
            <a:r>
              <a:rPr lang="en-US" sz="2000" b="1" dirty="0">
                <a:ln w="500">
                  <a:solidFill>
                    <a:schemeClr val="tx2">
                      <a:shade val="20000"/>
                      <a:satMod val="120000"/>
                    </a:schemeClr>
                  </a:solidFill>
                </a:ln>
                <a:solidFill>
                  <a:srgbClr val="FF0000"/>
                </a:solidFill>
              </a:rPr>
              <a:t>Movement from another corridor into the passing players corridor </a:t>
            </a:r>
            <a:endParaRPr lang="en-US" sz="2000" dirty="0">
              <a:solidFill>
                <a:srgbClr val="FF0000"/>
              </a:solidFill>
            </a:endParaRPr>
          </a:p>
        </p:txBody>
      </p:sp>
      <p:grpSp>
        <p:nvGrpSpPr>
          <p:cNvPr id="2" name="Group 280"/>
          <p:cNvGrpSpPr>
            <a:grpSpLocks/>
          </p:cNvGrpSpPr>
          <p:nvPr/>
        </p:nvGrpSpPr>
        <p:grpSpPr bwMode="auto">
          <a:xfrm>
            <a:off x="6781800" y="3200400"/>
            <a:ext cx="228600" cy="228600"/>
            <a:chOff x="0" y="0"/>
            <a:chExt cx="89" cy="85"/>
          </a:xfrm>
        </p:grpSpPr>
        <p:sp>
          <p:nvSpPr>
            <p:cNvPr id="310318" name="Freeform 281"/>
            <p:cNvSpPr>
              <a:spLocks/>
            </p:cNvSpPr>
            <p:nvPr/>
          </p:nvSpPr>
          <p:spPr bwMode="auto">
            <a:xfrm>
              <a:off x="0" y="0"/>
              <a:ext cx="89" cy="8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21600" y="10865"/>
                  </a:moveTo>
                  <a:lnTo>
                    <a:pt x="21600" y="9818"/>
                  </a:lnTo>
                  <a:lnTo>
                    <a:pt x="21469" y="8902"/>
                  </a:lnTo>
                  <a:lnTo>
                    <a:pt x="21207" y="7985"/>
                  </a:lnTo>
                  <a:lnTo>
                    <a:pt x="20945" y="7069"/>
                  </a:lnTo>
                  <a:lnTo>
                    <a:pt x="20553" y="6153"/>
                  </a:lnTo>
                  <a:lnTo>
                    <a:pt x="20029" y="5367"/>
                  </a:lnTo>
                  <a:lnTo>
                    <a:pt x="19636" y="4713"/>
                  </a:lnTo>
                  <a:lnTo>
                    <a:pt x="19113" y="3796"/>
                  </a:lnTo>
                  <a:lnTo>
                    <a:pt x="18458" y="3142"/>
                  </a:lnTo>
                  <a:lnTo>
                    <a:pt x="17804" y="2487"/>
                  </a:lnTo>
                  <a:lnTo>
                    <a:pt x="16887" y="1964"/>
                  </a:lnTo>
                  <a:lnTo>
                    <a:pt x="16233" y="1440"/>
                  </a:lnTo>
                  <a:lnTo>
                    <a:pt x="15447" y="1047"/>
                  </a:lnTo>
                  <a:lnTo>
                    <a:pt x="14531" y="655"/>
                  </a:lnTo>
                  <a:lnTo>
                    <a:pt x="13615" y="262"/>
                  </a:lnTo>
                  <a:lnTo>
                    <a:pt x="12698" y="131"/>
                  </a:lnTo>
                  <a:lnTo>
                    <a:pt x="11782" y="0"/>
                  </a:lnTo>
                  <a:lnTo>
                    <a:pt x="10735" y="0"/>
                  </a:lnTo>
                  <a:lnTo>
                    <a:pt x="9818" y="0"/>
                  </a:lnTo>
                  <a:lnTo>
                    <a:pt x="8902" y="131"/>
                  </a:lnTo>
                  <a:lnTo>
                    <a:pt x="7985" y="262"/>
                  </a:lnTo>
                  <a:lnTo>
                    <a:pt x="7069" y="655"/>
                  </a:lnTo>
                  <a:lnTo>
                    <a:pt x="6153" y="1047"/>
                  </a:lnTo>
                  <a:lnTo>
                    <a:pt x="5367" y="1440"/>
                  </a:lnTo>
                  <a:lnTo>
                    <a:pt x="4582" y="1833"/>
                  </a:lnTo>
                  <a:lnTo>
                    <a:pt x="3796" y="2487"/>
                  </a:lnTo>
                  <a:lnTo>
                    <a:pt x="3142" y="3011"/>
                  </a:lnTo>
                  <a:lnTo>
                    <a:pt x="2487" y="3796"/>
                  </a:lnTo>
                  <a:lnTo>
                    <a:pt x="1833" y="4451"/>
                  </a:lnTo>
                  <a:lnTo>
                    <a:pt x="1571" y="5367"/>
                  </a:lnTo>
                  <a:lnTo>
                    <a:pt x="1047" y="6153"/>
                  </a:lnTo>
                  <a:lnTo>
                    <a:pt x="524" y="7069"/>
                  </a:lnTo>
                  <a:lnTo>
                    <a:pt x="393" y="7855"/>
                  </a:lnTo>
                  <a:lnTo>
                    <a:pt x="0" y="8902"/>
                  </a:lnTo>
                  <a:lnTo>
                    <a:pt x="0" y="9687"/>
                  </a:lnTo>
                  <a:lnTo>
                    <a:pt x="0" y="10735"/>
                  </a:lnTo>
                  <a:lnTo>
                    <a:pt x="0" y="11651"/>
                  </a:lnTo>
                  <a:lnTo>
                    <a:pt x="0" y="12567"/>
                  </a:lnTo>
                  <a:lnTo>
                    <a:pt x="131" y="13615"/>
                  </a:lnTo>
                  <a:lnTo>
                    <a:pt x="524" y="14400"/>
                  </a:lnTo>
                  <a:lnTo>
                    <a:pt x="785" y="15185"/>
                  </a:lnTo>
                  <a:lnTo>
                    <a:pt x="1309" y="16102"/>
                  </a:lnTo>
                  <a:lnTo>
                    <a:pt x="1833" y="16887"/>
                  </a:lnTo>
                  <a:lnTo>
                    <a:pt x="2356" y="17804"/>
                  </a:lnTo>
                  <a:lnTo>
                    <a:pt x="3011" y="18458"/>
                  </a:lnTo>
                  <a:lnTo>
                    <a:pt x="3665" y="18982"/>
                  </a:lnTo>
                  <a:lnTo>
                    <a:pt x="4582" y="19636"/>
                  </a:lnTo>
                  <a:lnTo>
                    <a:pt x="5236" y="20029"/>
                  </a:lnTo>
                  <a:lnTo>
                    <a:pt x="6022" y="20553"/>
                  </a:lnTo>
                  <a:lnTo>
                    <a:pt x="7069" y="20945"/>
                  </a:lnTo>
                  <a:lnTo>
                    <a:pt x="7855" y="21207"/>
                  </a:lnTo>
                  <a:lnTo>
                    <a:pt x="8771" y="21469"/>
                  </a:lnTo>
                  <a:lnTo>
                    <a:pt x="9687" y="21600"/>
                  </a:lnTo>
                  <a:lnTo>
                    <a:pt x="10604" y="21600"/>
                  </a:lnTo>
                  <a:lnTo>
                    <a:pt x="11520" y="21600"/>
                  </a:lnTo>
                  <a:lnTo>
                    <a:pt x="12567" y="21469"/>
                  </a:lnTo>
                  <a:lnTo>
                    <a:pt x="13353" y="21207"/>
                  </a:lnTo>
                  <a:lnTo>
                    <a:pt x="14400" y="20945"/>
                  </a:lnTo>
                  <a:lnTo>
                    <a:pt x="15185" y="20553"/>
                  </a:lnTo>
                  <a:lnTo>
                    <a:pt x="16102" y="20291"/>
                  </a:lnTo>
                  <a:lnTo>
                    <a:pt x="16887" y="19767"/>
                  </a:lnTo>
                  <a:lnTo>
                    <a:pt x="17542" y="19113"/>
                  </a:lnTo>
                  <a:lnTo>
                    <a:pt x="18196" y="18589"/>
                  </a:lnTo>
                  <a:lnTo>
                    <a:pt x="18982" y="17935"/>
                  </a:lnTo>
                  <a:lnTo>
                    <a:pt x="19636" y="17280"/>
                  </a:lnTo>
                  <a:lnTo>
                    <a:pt x="20029" y="16364"/>
                  </a:lnTo>
                  <a:lnTo>
                    <a:pt x="20422" y="15578"/>
                  </a:lnTo>
                  <a:lnTo>
                    <a:pt x="20945" y="14793"/>
                  </a:lnTo>
                  <a:lnTo>
                    <a:pt x="21076" y="13745"/>
                  </a:lnTo>
                  <a:lnTo>
                    <a:pt x="21469" y="12829"/>
                  </a:lnTo>
                  <a:lnTo>
                    <a:pt x="21600" y="11913"/>
                  </a:lnTo>
                  <a:lnTo>
                    <a:pt x="21600" y="10996"/>
                  </a:lnTo>
                  <a:lnTo>
                    <a:pt x="21600" y="10865"/>
                  </a:lnTo>
                  <a:close/>
                  <a:moveTo>
                    <a:pt x="21600" y="1086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19" name="Freeform 282"/>
            <p:cNvSpPr>
              <a:spLocks/>
            </p:cNvSpPr>
            <p:nvPr/>
          </p:nvSpPr>
          <p:spPr bwMode="auto">
            <a:xfrm>
              <a:off x="2" y="2"/>
              <a:ext cx="84" cy="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21600" y="10869"/>
                  </a:moveTo>
                  <a:lnTo>
                    <a:pt x="21462" y="9768"/>
                  </a:lnTo>
                  <a:lnTo>
                    <a:pt x="21462" y="8943"/>
                  </a:lnTo>
                  <a:lnTo>
                    <a:pt x="21050" y="7842"/>
                  </a:lnTo>
                  <a:lnTo>
                    <a:pt x="20912" y="7017"/>
                  </a:lnTo>
                  <a:lnTo>
                    <a:pt x="20499" y="6191"/>
                  </a:lnTo>
                  <a:lnTo>
                    <a:pt x="20087" y="5228"/>
                  </a:lnTo>
                  <a:lnTo>
                    <a:pt x="19536" y="4540"/>
                  </a:lnTo>
                  <a:lnTo>
                    <a:pt x="18986" y="3715"/>
                  </a:lnTo>
                  <a:lnTo>
                    <a:pt x="18298" y="3027"/>
                  </a:lnTo>
                  <a:lnTo>
                    <a:pt x="17610" y="2476"/>
                  </a:lnTo>
                  <a:lnTo>
                    <a:pt x="16922" y="1789"/>
                  </a:lnTo>
                  <a:lnTo>
                    <a:pt x="15959" y="1238"/>
                  </a:lnTo>
                  <a:lnTo>
                    <a:pt x="15134" y="825"/>
                  </a:lnTo>
                  <a:lnTo>
                    <a:pt x="14171" y="550"/>
                  </a:lnTo>
                  <a:lnTo>
                    <a:pt x="13208" y="275"/>
                  </a:lnTo>
                  <a:lnTo>
                    <a:pt x="12245" y="138"/>
                  </a:lnTo>
                  <a:lnTo>
                    <a:pt x="11282" y="0"/>
                  </a:lnTo>
                  <a:lnTo>
                    <a:pt x="10318" y="0"/>
                  </a:lnTo>
                  <a:lnTo>
                    <a:pt x="9355" y="138"/>
                  </a:lnTo>
                  <a:lnTo>
                    <a:pt x="8392" y="138"/>
                  </a:lnTo>
                  <a:lnTo>
                    <a:pt x="7567" y="550"/>
                  </a:lnTo>
                  <a:lnTo>
                    <a:pt x="6604" y="825"/>
                  </a:lnTo>
                  <a:lnTo>
                    <a:pt x="5778" y="1238"/>
                  </a:lnTo>
                  <a:lnTo>
                    <a:pt x="4953" y="1789"/>
                  </a:lnTo>
                  <a:lnTo>
                    <a:pt x="3990" y="2201"/>
                  </a:lnTo>
                  <a:lnTo>
                    <a:pt x="3302" y="2752"/>
                  </a:lnTo>
                  <a:lnTo>
                    <a:pt x="2752" y="3439"/>
                  </a:lnTo>
                  <a:lnTo>
                    <a:pt x="2064" y="4403"/>
                  </a:lnTo>
                  <a:lnTo>
                    <a:pt x="1513" y="5090"/>
                  </a:lnTo>
                  <a:lnTo>
                    <a:pt x="1101" y="5916"/>
                  </a:lnTo>
                  <a:lnTo>
                    <a:pt x="688" y="6879"/>
                  </a:lnTo>
                  <a:lnTo>
                    <a:pt x="275" y="7704"/>
                  </a:lnTo>
                  <a:lnTo>
                    <a:pt x="138" y="8805"/>
                  </a:lnTo>
                  <a:lnTo>
                    <a:pt x="0" y="9631"/>
                  </a:lnTo>
                  <a:lnTo>
                    <a:pt x="0" y="10731"/>
                  </a:lnTo>
                  <a:lnTo>
                    <a:pt x="0" y="11557"/>
                  </a:lnTo>
                  <a:lnTo>
                    <a:pt x="0" y="12520"/>
                  </a:lnTo>
                  <a:lnTo>
                    <a:pt x="275" y="13483"/>
                  </a:lnTo>
                  <a:lnTo>
                    <a:pt x="550" y="14446"/>
                  </a:lnTo>
                  <a:lnTo>
                    <a:pt x="825" y="15271"/>
                  </a:lnTo>
                  <a:lnTo>
                    <a:pt x="1238" y="16097"/>
                  </a:lnTo>
                  <a:lnTo>
                    <a:pt x="1789" y="16922"/>
                  </a:lnTo>
                  <a:lnTo>
                    <a:pt x="2476" y="17748"/>
                  </a:lnTo>
                  <a:lnTo>
                    <a:pt x="3164" y="18436"/>
                  </a:lnTo>
                  <a:lnTo>
                    <a:pt x="3852" y="19124"/>
                  </a:lnTo>
                  <a:lnTo>
                    <a:pt x="4540" y="19674"/>
                  </a:lnTo>
                  <a:lnTo>
                    <a:pt x="5228" y="20224"/>
                  </a:lnTo>
                  <a:lnTo>
                    <a:pt x="6329" y="20499"/>
                  </a:lnTo>
                  <a:lnTo>
                    <a:pt x="7154" y="20912"/>
                  </a:lnTo>
                  <a:lnTo>
                    <a:pt x="8117" y="21325"/>
                  </a:lnTo>
                  <a:lnTo>
                    <a:pt x="8943" y="21462"/>
                  </a:lnTo>
                  <a:lnTo>
                    <a:pt x="10043" y="21600"/>
                  </a:lnTo>
                  <a:lnTo>
                    <a:pt x="10869" y="21600"/>
                  </a:lnTo>
                  <a:lnTo>
                    <a:pt x="11969" y="21600"/>
                  </a:lnTo>
                  <a:lnTo>
                    <a:pt x="12795" y="21462"/>
                  </a:lnTo>
                  <a:lnTo>
                    <a:pt x="13896" y="21050"/>
                  </a:lnTo>
                  <a:lnTo>
                    <a:pt x="14721" y="20912"/>
                  </a:lnTo>
                  <a:lnTo>
                    <a:pt x="15409" y="20499"/>
                  </a:lnTo>
                  <a:lnTo>
                    <a:pt x="16372" y="20087"/>
                  </a:lnTo>
                  <a:lnTo>
                    <a:pt x="17197" y="19536"/>
                  </a:lnTo>
                  <a:lnTo>
                    <a:pt x="17885" y="18848"/>
                  </a:lnTo>
                  <a:lnTo>
                    <a:pt x="18573" y="18298"/>
                  </a:lnTo>
                  <a:lnTo>
                    <a:pt x="19399" y="17610"/>
                  </a:lnTo>
                  <a:lnTo>
                    <a:pt x="19811" y="16647"/>
                  </a:lnTo>
                  <a:lnTo>
                    <a:pt x="20362" y="15822"/>
                  </a:lnTo>
                  <a:lnTo>
                    <a:pt x="20775" y="14996"/>
                  </a:lnTo>
                  <a:lnTo>
                    <a:pt x="21050" y="14033"/>
                  </a:lnTo>
                  <a:lnTo>
                    <a:pt x="21325" y="13208"/>
                  </a:lnTo>
                  <a:lnTo>
                    <a:pt x="21462" y="12107"/>
                  </a:lnTo>
                  <a:lnTo>
                    <a:pt x="21600" y="11282"/>
                  </a:lnTo>
                  <a:lnTo>
                    <a:pt x="21600" y="10869"/>
                  </a:lnTo>
                  <a:close/>
                  <a:moveTo>
                    <a:pt x="21600" y="10869"/>
                  </a:moveTo>
                </a:path>
              </a:pathLst>
            </a:custGeom>
            <a:solidFill>
              <a:srgbClr val="010180"/>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0" name="Freeform 283"/>
            <p:cNvSpPr>
              <a:spLocks/>
            </p:cNvSpPr>
            <p:nvPr/>
          </p:nvSpPr>
          <p:spPr bwMode="auto">
            <a:xfrm>
              <a:off x="8" y="31"/>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5641"/>
                  </a:moveTo>
                  <a:lnTo>
                    <a:pt x="20736" y="13779"/>
                  </a:lnTo>
                  <a:lnTo>
                    <a:pt x="19440" y="12290"/>
                  </a:lnTo>
                  <a:lnTo>
                    <a:pt x="19008" y="10800"/>
                  </a:lnTo>
                  <a:lnTo>
                    <a:pt x="18576" y="9310"/>
                  </a:lnTo>
                  <a:lnTo>
                    <a:pt x="18576" y="7448"/>
                  </a:lnTo>
                  <a:lnTo>
                    <a:pt x="17712" y="5959"/>
                  </a:lnTo>
                  <a:lnTo>
                    <a:pt x="17712" y="4469"/>
                  </a:lnTo>
                  <a:lnTo>
                    <a:pt x="17280" y="3352"/>
                  </a:lnTo>
                  <a:lnTo>
                    <a:pt x="16848" y="3352"/>
                  </a:lnTo>
                  <a:lnTo>
                    <a:pt x="15984" y="2607"/>
                  </a:lnTo>
                  <a:lnTo>
                    <a:pt x="15552" y="2607"/>
                  </a:lnTo>
                  <a:lnTo>
                    <a:pt x="15120" y="2607"/>
                  </a:lnTo>
                  <a:lnTo>
                    <a:pt x="14688" y="2607"/>
                  </a:lnTo>
                  <a:lnTo>
                    <a:pt x="13392" y="2234"/>
                  </a:lnTo>
                  <a:lnTo>
                    <a:pt x="12960" y="2234"/>
                  </a:lnTo>
                  <a:lnTo>
                    <a:pt x="12096" y="1862"/>
                  </a:lnTo>
                  <a:lnTo>
                    <a:pt x="11664" y="1862"/>
                  </a:lnTo>
                  <a:lnTo>
                    <a:pt x="10800" y="1862"/>
                  </a:lnTo>
                  <a:lnTo>
                    <a:pt x="9936" y="1117"/>
                  </a:lnTo>
                  <a:lnTo>
                    <a:pt x="9504" y="745"/>
                  </a:lnTo>
                  <a:lnTo>
                    <a:pt x="9072" y="745"/>
                  </a:lnTo>
                  <a:lnTo>
                    <a:pt x="8640" y="372"/>
                  </a:lnTo>
                  <a:lnTo>
                    <a:pt x="7776" y="372"/>
                  </a:lnTo>
                  <a:lnTo>
                    <a:pt x="6912" y="0"/>
                  </a:lnTo>
                  <a:lnTo>
                    <a:pt x="5616" y="745"/>
                  </a:lnTo>
                  <a:lnTo>
                    <a:pt x="5184" y="1862"/>
                  </a:lnTo>
                  <a:lnTo>
                    <a:pt x="3888" y="2607"/>
                  </a:lnTo>
                  <a:lnTo>
                    <a:pt x="3456" y="3352"/>
                  </a:lnTo>
                  <a:lnTo>
                    <a:pt x="2160" y="4097"/>
                  </a:lnTo>
                  <a:lnTo>
                    <a:pt x="1728" y="5586"/>
                  </a:lnTo>
                  <a:lnTo>
                    <a:pt x="864" y="6703"/>
                  </a:lnTo>
                  <a:lnTo>
                    <a:pt x="0" y="7448"/>
                  </a:lnTo>
                  <a:lnTo>
                    <a:pt x="864" y="9310"/>
                  </a:lnTo>
                  <a:lnTo>
                    <a:pt x="864" y="10800"/>
                  </a:lnTo>
                  <a:lnTo>
                    <a:pt x="1296" y="12290"/>
                  </a:lnTo>
                  <a:lnTo>
                    <a:pt x="1728" y="13779"/>
                  </a:lnTo>
                  <a:lnTo>
                    <a:pt x="2160" y="15269"/>
                  </a:lnTo>
                  <a:lnTo>
                    <a:pt x="3456" y="16386"/>
                  </a:lnTo>
                  <a:lnTo>
                    <a:pt x="3888" y="17876"/>
                  </a:lnTo>
                  <a:lnTo>
                    <a:pt x="5184" y="19366"/>
                  </a:lnTo>
                  <a:lnTo>
                    <a:pt x="5616" y="19366"/>
                  </a:lnTo>
                  <a:lnTo>
                    <a:pt x="6048" y="19738"/>
                  </a:lnTo>
                  <a:lnTo>
                    <a:pt x="6912" y="20483"/>
                  </a:lnTo>
                  <a:lnTo>
                    <a:pt x="7344" y="20483"/>
                  </a:lnTo>
                  <a:lnTo>
                    <a:pt x="7776" y="20855"/>
                  </a:lnTo>
                  <a:lnTo>
                    <a:pt x="9072" y="20855"/>
                  </a:lnTo>
                  <a:lnTo>
                    <a:pt x="9504" y="21228"/>
                  </a:lnTo>
                  <a:lnTo>
                    <a:pt x="9936" y="21228"/>
                  </a:lnTo>
                  <a:lnTo>
                    <a:pt x="10800" y="21228"/>
                  </a:lnTo>
                  <a:lnTo>
                    <a:pt x="11232" y="21600"/>
                  </a:lnTo>
                  <a:lnTo>
                    <a:pt x="11664" y="21600"/>
                  </a:lnTo>
                  <a:lnTo>
                    <a:pt x="12960" y="21600"/>
                  </a:lnTo>
                  <a:lnTo>
                    <a:pt x="13392" y="21600"/>
                  </a:lnTo>
                  <a:lnTo>
                    <a:pt x="13824" y="21600"/>
                  </a:lnTo>
                  <a:lnTo>
                    <a:pt x="14688" y="21600"/>
                  </a:lnTo>
                  <a:lnTo>
                    <a:pt x="15552" y="21600"/>
                  </a:lnTo>
                  <a:lnTo>
                    <a:pt x="15984" y="20855"/>
                  </a:lnTo>
                  <a:lnTo>
                    <a:pt x="16848" y="20483"/>
                  </a:lnTo>
                  <a:lnTo>
                    <a:pt x="17712" y="19366"/>
                  </a:lnTo>
                  <a:lnTo>
                    <a:pt x="18576" y="18621"/>
                  </a:lnTo>
                  <a:lnTo>
                    <a:pt x="19008" y="17876"/>
                  </a:lnTo>
                  <a:lnTo>
                    <a:pt x="19872" y="17131"/>
                  </a:lnTo>
                  <a:lnTo>
                    <a:pt x="20736" y="16014"/>
                  </a:lnTo>
                  <a:lnTo>
                    <a:pt x="21600" y="15641"/>
                  </a:lnTo>
                  <a:close/>
                  <a:moveTo>
                    <a:pt x="21600" y="15641"/>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1" name="Freeform 284"/>
            <p:cNvSpPr>
              <a:spLocks/>
            </p:cNvSpPr>
            <p:nvPr/>
          </p:nvSpPr>
          <p:spPr bwMode="auto">
            <a:xfrm>
              <a:off x="15" y="10"/>
              <a:ext cx="30"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600"/>
                <a:gd name="T106" fmla="*/ 0 h 21600"/>
                <a:gd name="T107" fmla="*/ 21600 w 21600"/>
                <a:gd name="T108" fmla="*/ 21600 h 21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600" h="21600">
                  <a:moveTo>
                    <a:pt x="10385" y="21600"/>
                  </a:moveTo>
                  <a:lnTo>
                    <a:pt x="9969" y="21600"/>
                  </a:lnTo>
                  <a:lnTo>
                    <a:pt x="9554" y="21168"/>
                  </a:lnTo>
                  <a:lnTo>
                    <a:pt x="8723" y="21168"/>
                  </a:lnTo>
                  <a:lnTo>
                    <a:pt x="7892" y="21168"/>
                  </a:lnTo>
                  <a:lnTo>
                    <a:pt x="7477" y="20736"/>
                  </a:lnTo>
                  <a:lnTo>
                    <a:pt x="6231" y="20736"/>
                  </a:lnTo>
                  <a:lnTo>
                    <a:pt x="5815" y="20736"/>
                  </a:lnTo>
                  <a:lnTo>
                    <a:pt x="4985" y="19872"/>
                  </a:lnTo>
                  <a:lnTo>
                    <a:pt x="4569" y="19440"/>
                  </a:lnTo>
                  <a:lnTo>
                    <a:pt x="4154" y="19440"/>
                  </a:lnTo>
                  <a:lnTo>
                    <a:pt x="3738" y="19008"/>
                  </a:lnTo>
                  <a:lnTo>
                    <a:pt x="2492" y="19008"/>
                  </a:lnTo>
                  <a:lnTo>
                    <a:pt x="2077" y="19008"/>
                  </a:lnTo>
                  <a:lnTo>
                    <a:pt x="1662" y="18576"/>
                  </a:lnTo>
                  <a:lnTo>
                    <a:pt x="831" y="18576"/>
                  </a:lnTo>
                  <a:lnTo>
                    <a:pt x="415" y="17712"/>
                  </a:lnTo>
                  <a:lnTo>
                    <a:pt x="415" y="16416"/>
                  </a:lnTo>
                  <a:lnTo>
                    <a:pt x="0" y="14688"/>
                  </a:lnTo>
                  <a:lnTo>
                    <a:pt x="0" y="13392"/>
                  </a:lnTo>
                  <a:lnTo>
                    <a:pt x="0" y="11664"/>
                  </a:lnTo>
                  <a:lnTo>
                    <a:pt x="0" y="10800"/>
                  </a:lnTo>
                  <a:lnTo>
                    <a:pt x="415" y="9072"/>
                  </a:lnTo>
                  <a:lnTo>
                    <a:pt x="831" y="7776"/>
                  </a:lnTo>
                  <a:lnTo>
                    <a:pt x="1662" y="6912"/>
                  </a:lnTo>
                  <a:lnTo>
                    <a:pt x="2492" y="5616"/>
                  </a:lnTo>
                  <a:lnTo>
                    <a:pt x="3738" y="4752"/>
                  </a:lnTo>
                  <a:lnTo>
                    <a:pt x="4569" y="3888"/>
                  </a:lnTo>
                  <a:lnTo>
                    <a:pt x="5815" y="3024"/>
                  </a:lnTo>
                  <a:lnTo>
                    <a:pt x="6646" y="2592"/>
                  </a:lnTo>
                  <a:lnTo>
                    <a:pt x="7892" y="1296"/>
                  </a:lnTo>
                  <a:lnTo>
                    <a:pt x="9554" y="864"/>
                  </a:lnTo>
                  <a:lnTo>
                    <a:pt x="10385" y="0"/>
                  </a:lnTo>
                  <a:lnTo>
                    <a:pt x="11215" y="864"/>
                  </a:lnTo>
                  <a:lnTo>
                    <a:pt x="11631" y="864"/>
                  </a:lnTo>
                  <a:lnTo>
                    <a:pt x="12046" y="864"/>
                  </a:lnTo>
                  <a:lnTo>
                    <a:pt x="13292" y="864"/>
                  </a:lnTo>
                  <a:lnTo>
                    <a:pt x="13708" y="1296"/>
                  </a:lnTo>
                  <a:lnTo>
                    <a:pt x="14123" y="1296"/>
                  </a:lnTo>
                  <a:lnTo>
                    <a:pt x="14954" y="1728"/>
                  </a:lnTo>
                  <a:lnTo>
                    <a:pt x="15785" y="1728"/>
                  </a:lnTo>
                  <a:lnTo>
                    <a:pt x="16200" y="2592"/>
                  </a:lnTo>
                  <a:lnTo>
                    <a:pt x="17031" y="2592"/>
                  </a:lnTo>
                  <a:lnTo>
                    <a:pt x="17862" y="3024"/>
                  </a:lnTo>
                  <a:lnTo>
                    <a:pt x="18277" y="3456"/>
                  </a:lnTo>
                  <a:lnTo>
                    <a:pt x="19108" y="3888"/>
                  </a:lnTo>
                  <a:lnTo>
                    <a:pt x="19938" y="3888"/>
                  </a:lnTo>
                  <a:lnTo>
                    <a:pt x="20769" y="4752"/>
                  </a:lnTo>
                  <a:lnTo>
                    <a:pt x="21600" y="5184"/>
                  </a:lnTo>
                  <a:lnTo>
                    <a:pt x="21600" y="7344"/>
                  </a:lnTo>
                  <a:lnTo>
                    <a:pt x="21600" y="9072"/>
                  </a:lnTo>
                  <a:lnTo>
                    <a:pt x="21185" y="11232"/>
                  </a:lnTo>
                  <a:lnTo>
                    <a:pt x="21185" y="13392"/>
                  </a:lnTo>
                  <a:lnTo>
                    <a:pt x="20769" y="13824"/>
                  </a:lnTo>
                  <a:lnTo>
                    <a:pt x="19938" y="14688"/>
                  </a:lnTo>
                  <a:lnTo>
                    <a:pt x="19108" y="14688"/>
                  </a:lnTo>
                  <a:lnTo>
                    <a:pt x="18277" y="15120"/>
                  </a:lnTo>
                  <a:lnTo>
                    <a:pt x="17446" y="15552"/>
                  </a:lnTo>
                  <a:lnTo>
                    <a:pt x="17031" y="16416"/>
                  </a:lnTo>
                  <a:lnTo>
                    <a:pt x="16200" y="16848"/>
                  </a:lnTo>
                  <a:lnTo>
                    <a:pt x="15785" y="17280"/>
                  </a:lnTo>
                  <a:lnTo>
                    <a:pt x="14954" y="17712"/>
                  </a:lnTo>
                  <a:lnTo>
                    <a:pt x="14123" y="18576"/>
                  </a:lnTo>
                  <a:lnTo>
                    <a:pt x="13708" y="19008"/>
                  </a:lnTo>
                  <a:lnTo>
                    <a:pt x="13292" y="19440"/>
                  </a:lnTo>
                  <a:lnTo>
                    <a:pt x="12462" y="19872"/>
                  </a:lnTo>
                  <a:lnTo>
                    <a:pt x="11631" y="20736"/>
                  </a:lnTo>
                  <a:lnTo>
                    <a:pt x="11215" y="21168"/>
                  </a:lnTo>
                  <a:lnTo>
                    <a:pt x="10385" y="21600"/>
                  </a:lnTo>
                  <a:close/>
                  <a:moveTo>
                    <a:pt x="10385"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2" name="Freeform 285"/>
            <p:cNvSpPr>
              <a:spLocks/>
            </p:cNvSpPr>
            <p:nvPr/>
          </p:nvSpPr>
          <p:spPr bwMode="auto">
            <a:xfrm>
              <a:off x="8" y="4"/>
              <a:ext cx="26" cy="1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0"/>
                <a:gd name="T127" fmla="*/ 0 h 21600"/>
                <a:gd name="T128" fmla="*/ 21600 w 21600"/>
                <a:gd name="T129" fmla="*/ 21600 h 216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0" h="21600">
                  <a:moveTo>
                    <a:pt x="0" y="21600"/>
                  </a:moveTo>
                  <a:lnTo>
                    <a:pt x="900" y="20925"/>
                  </a:lnTo>
                  <a:lnTo>
                    <a:pt x="2250" y="19575"/>
                  </a:lnTo>
                  <a:lnTo>
                    <a:pt x="2700" y="19575"/>
                  </a:lnTo>
                  <a:lnTo>
                    <a:pt x="4050" y="18900"/>
                  </a:lnTo>
                  <a:lnTo>
                    <a:pt x="4500" y="18900"/>
                  </a:lnTo>
                  <a:lnTo>
                    <a:pt x="5400" y="18225"/>
                  </a:lnTo>
                  <a:lnTo>
                    <a:pt x="6300" y="18225"/>
                  </a:lnTo>
                  <a:lnTo>
                    <a:pt x="7200" y="16875"/>
                  </a:lnTo>
                  <a:lnTo>
                    <a:pt x="8550" y="15525"/>
                  </a:lnTo>
                  <a:lnTo>
                    <a:pt x="9450" y="14850"/>
                  </a:lnTo>
                  <a:lnTo>
                    <a:pt x="10800" y="12825"/>
                  </a:lnTo>
                  <a:lnTo>
                    <a:pt x="11700" y="11475"/>
                  </a:lnTo>
                  <a:lnTo>
                    <a:pt x="13050" y="10125"/>
                  </a:lnTo>
                  <a:lnTo>
                    <a:pt x="14850" y="9450"/>
                  </a:lnTo>
                  <a:lnTo>
                    <a:pt x="15750" y="7425"/>
                  </a:lnTo>
                  <a:lnTo>
                    <a:pt x="17100" y="6750"/>
                  </a:lnTo>
                  <a:lnTo>
                    <a:pt x="17550" y="6075"/>
                  </a:lnTo>
                  <a:lnTo>
                    <a:pt x="18450" y="5400"/>
                  </a:lnTo>
                  <a:lnTo>
                    <a:pt x="18900" y="3375"/>
                  </a:lnTo>
                  <a:lnTo>
                    <a:pt x="19350" y="2700"/>
                  </a:lnTo>
                  <a:lnTo>
                    <a:pt x="19800" y="1350"/>
                  </a:lnTo>
                  <a:lnTo>
                    <a:pt x="20700" y="675"/>
                  </a:lnTo>
                  <a:lnTo>
                    <a:pt x="21150" y="0"/>
                  </a:lnTo>
                  <a:lnTo>
                    <a:pt x="21600" y="0"/>
                  </a:lnTo>
                  <a:lnTo>
                    <a:pt x="19800" y="0"/>
                  </a:lnTo>
                  <a:lnTo>
                    <a:pt x="18900" y="675"/>
                  </a:lnTo>
                  <a:lnTo>
                    <a:pt x="17100" y="1350"/>
                  </a:lnTo>
                  <a:lnTo>
                    <a:pt x="15750" y="1350"/>
                  </a:lnTo>
                  <a:lnTo>
                    <a:pt x="14400" y="3375"/>
                  </a:lnTo>
                  <a:lnTo>
                    <a:pt x="12600" y="4050"/>
                  </a:lnTo>
                  <a:lnTo>
                    <a:pt x="11250" y="5400"/>
                  </a:lnTo>
                  <a:lnTo>
                    <a:pt x="9450" y="6750"/>
                  </a:lnTo>
                  <a:lnTo>
                    <a:pt x="8550" y="8775"/>
                  </a:lnTo>
                  <a:lnTo>
                    <a:pt x="7200" y="9450"/>
                  </a:lnTo>
                  <a:lnTo>
                    <a:pt x="5400" y="11475"/>
                  </a:lnTo>
                  <a:lnTo>
                    <a:pt x="4500" y="12825"/>
                  </a:lnTo>
                  <a:lnTo>
                    <a:pt x="3150" y="15525"/>
                  </a:lnTo>
                  <a:lnTo>
                    <a:pt x="2250" y="16875"/>
                  </a:lnTo>
                  <a:lnTo>
                    <a:pt x="900" y="18900"/>
                  </a:lnTo>
                  <a:lnTo>
                    <a:pt x="0" y="21600"/>
                  </a:lnTo>
                  <a:close/>
                  <a:moveTo>
                    <a:pt x="0" y="2160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3" name="Freeform 286"/>
            <p:cNvSpPr>
              <a:spLocks/>
            </p:cNvSpPr>
            <p:nvPr/>
          </p:nvSpPr>
          <p:spPr bwMode="auto">
            <a:xfrm>
              <a:off x="45" y="10"/>
              <a:ext cx="28" cy="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600"/>
                <a:gd name="T112" fmla="*/ 0 h 21600"/>
                <a:gd name="T113" fmla="*/ 21600 w 21600"/>
                <a:gd name="T114" fmla="*/ 21600 h 216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600" h="21600">
                  <a:moveTo>
                    <a:pt x="0" y="13050"/>
                  </a:moveTo>
                  <a:lnTo>
                    <a:pt x="0" y="10800"/>
                  </a:lnTo>
                  <a:lnTo>
                    <a:pt x="0" y="8550"/>
                  </a:lnTo>
                  <a:lnTo>
                    <a:pt x="0" y="6750"/>
                  </a:lnTo>
                  <a:lnTo>
                    <a:pt x="0" y="4500"/>
                  </a:lnTo>
                  <a:lnTo>
                    <a:pt x="831" y="4050"/>
                  </a:lnTo>
                  <a:lnTo>
                    <a:pt x="1246" y="3150"/>
                  </a:lnTo>
                  <a:lnTo>
                    <a:pt x="1662" y="2700"/>
                  </a:lnTo>
                  <a:lnTo>
                    <a:pt x="2492" y="2700"/>
                  </a:lnTo>
                  <a:lnTo>
                    <a:pt x="2908" y="2250"/>
                  </a:lnTo>
                  <a:lnTo>
                    <a:pt x="3323" y="1800"/>
                  </a:lnTo>
                  <a:lnTo>
                    <a:pt x="4569" y="1800"/>
                  </a:lnTo>
                  <a:lnTo>
                    <a:pt x="4985" y="900"/>
                  </a:lnTo>
                  <a:lnTo>
                    <a:pt x="5400" y="900"/>
                  </a:lnTo>
                  <a:lnTo>
                    <a:pt x="5815" y="900"/>
                  </a:lnTo>
                  <a:lnTo>
                    <a:pt x="6646" y="450"/>
                  </a:lnTo>
                  <a:lnTo>
                    <a:pt x="7062" y="450"/>
                  </a:lnTo>
                  <a:lnTo>
                    <a:pt x="7477" y="450"/>
                  </a:lnTo>
                  <a:lnTo>
                    <a:pt x="8723" y="0"/>
                  </a:lnTo>
                  <a:lnTo>
                    <a:pt x="9138" y="0"/>
                  </a:lnTo>
                  <a:lnTo>
                    <a:pt x="9554" y="0"/>
                  </a:lnTo>
                  <a:lnTo>
                    <a:pt x="10800" y="450"/>
                  </a:lnTo>
                  <a:lnTo>
                    <a:pt x="11215" y="450"/>
                  </a:lnTo>
                  <a:lnTo>
                    <a:pt x="12046" y="900"/>
                  </a:lnTo>
                  <a:lnTo>
                    <a:pt x="12877" y="1800"/>
                  </a:lnTo>
                  <a:lnTo>
                    <a:pt x="13292" y="1800"/>
                  </a:lnTo>
                  <a:lnTo>
                    <a:pt x="14123" y="2250"/>
                  </a:lnTo>
                  <a:lnTo>
                    <a:pt x="14954" y="2700"/>
                  </a:lnTo>
                  <a:lnTo>
                    <a:pt x="15785" y="3150"/>
                  </a:lnTo>
                  <a:lnTo>
                    <a:pt x="16200" y="4050"/>
                  </a:lnTo>
                  <a:lnTo>
                    <a:pt x="17031" y="4500"/>
                  </a:lnTo>
                  <a:lnTo>
                    <a:pt x="17862" y="4950"/>
                  </a:lnTo>
                  <a:lnTo>
                    <a:pt x="18277" y="5400"/>
                  </a:lnTo>
                  <a:lnTo>
                    <a:pt x="18692" y="6300"/>
                  </a:lnTo>
                  <a:lnTo>
                    <a:pt x="19108" y="6750"/>
                  </a:lnTo>
                  <a:lnTo>
                    <a:pt x="19938" y="6750"/>
                  </a:lnTo>
                  <a:lnTo>
                    <a:pt x="20354" y="8100"/>
                  </a:lnTo>
                  <a:lnTo>
                    <a:pt x="20769" y="10350"/>
                  </a:lnTo>
                  <a:lnTo>
                    <a:pt x="21600" y="13050"/>
                  </a:lnTo>
                  <a:lnTo>
                    <a:pt x="21600" y="16200"/>
                  </a:lnTo>
                  <a:lnTo>
                    <a:pt x="20354" y="18900"/>
                  </a:lnTo>
                  <a:lnTo>
                    <a:pt x="19938" y="19350"/>
                  </a:lnTo>
                  <a:lnTo>
                    <a:pt x="19108" y="19350"/>
                  </a:lnTo>
                  <a:lnTo>
                    <a:pt x="18692" y="19800"/>
                  </a:lnTo>
                  <a:lnTo>
                    <a:pt x="18277" y="19800"/>
                  </a:lnTo>
                  <a:lnTo>
                    <a:pt x="17862" y="20700"/>
                  </a:lnTo>
                  <a:lnTo>
                    <a:pt x="16615" y="20700"/>
                  </a:lnTo>
                  <a:lnTo>
                    <a:pt x="16200" y="20700"/>
                  </a:lnTo>
                  <a:lnTo>
                    <a:pt x="15785" y="20700"/>
                  </a:lnTo>
                  <a:lnTo>
                    <a:pt x="14954" y="21150"/>
                  </a:lnTo>
                  <a:lnTo>
                    <a:pt x="14538" y="21150"/>
                  </a:lnTo>
                  <a:lnTo>
                    <a:pt x="13292" y="21150"/>
                  </a:lnTo>
                  <a:lnTo>
                    <a:pt x="12877" y="21600"/>
                  </a:lnTo>
                  <a:lnTo>
                    <a:pt x="12462" y="21600"/>
                  </a:lnTo>
                  <a:lnTo>
                    <a:pt x="12046" y="21600"/>
                  </a:lnTo>
                  <a:lnTo>
                    <a:pt x="11215" y="21600"/>
                  </a:lnTo>
                  <a:lnTo>
                    <a:pt x="10800" y="21600"/>
                  </a:lnTo>
                  <a:lnTo>
                    <a:pt x="9554" y="21150"/>
                  </a:lnTo>
                  <a:lnTo>
                    <a:pt x="9138" y="20700"/>
                  </a:lnTo>
                  <a:lnTo>
                    <a:pt x="8723" y="19800"/>
                  </a:lnTo>
                  <a:lnTo>
                    <a:pt x="8308" y="19350"/>
                  </a:lnTo>
                  <a:lnTo>
                    <a:pt x="7477" y="18900"/>
                  </a:lnTo>
                  <a:lnTo>
                    <a:pt x="6646" y="18450"/>
                  </a:lnTo>
                  <a:lnTo>
                    <a:pt x="5815" y="17550"/>
                  </a:lnTo>
                  <a:lnTo>
                    <a:pt x="5400" y="17100"/>
                  </a:lnTo>
                  <a:lnTo>
                    <a:pt x="4569" y="16650"/>
                  </a:lnTo>
                  <a:lnTo>
                    <a:pt x="3738" y="16200"/>
                  </a:lnTo>
                  <a:lnTo>
                    <a:pt x="3323" y="15300"/>
                  </a:lnTo>
                  <a:lnTo>
                    <a:pt x="2908" y="15300"/>
                  </a:lnTo>
                  <a:lnTo>
                    <a:pt x="2492" y="14850"/>
                  </a:lnTo>
                  <a:lnTo>
                    <a:pt x="1662" y="14400"/>
                  </a:lnTo>
                  <a:lnTo>
                    <a:pt x="831" y="13500"/>
                  </a:lnTo>
                  <a:lnTo>
                    <a:pt x="0" y="13050"/>
                  </a:lnTo>
                  <a:close/>
                  <a:moveTo>
                    <a:pt x="0" y="1305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4" name="Freeform 287"/>
            <p:cNvSpPr>
              <a:spLocks/>
            </p:cNvSpPr>
            <p:nvPr/>
          </p:nvSpPr>
          <p:spPr bwMode="auto">
            <a:xfrm>
              <a:off x="52" y="4"/>
              <a:ext cx="28" cy="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w 21600"/>
                <a:gd name="T95" fmla="*/ 0 h 21600"/>
                <a:gd name="T96" fmla="*/ 0 w 21600"/>
                <a:gd name="T97" fmla="*/ 0 h 21600"/>
                <a:gd name="T98" fmla="*/ 0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600"/>
                <a:gd name="T151" fmla="*/ 0 h 21600"/>
                <a:gd name="T152" fmla="*/ 21600 w 21600"/>
                <a:gd name="T153" fmla="*/ 21600 h 2160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600" h="21600">
                  <a:moveTo>
                    <a:pt x="5082" y="7005"/>
                  </a:moveTo>
                  <a:lnTo>
                    <a:pt x="5506" y="7005"/>
                  </a:lnTo>
                  <a:lnTo>
                    <a:pt x="6776" y="8173"/>
                  </a:lnTo>
                  <a:lnTo>
                    <a:pt x="7200" y="8173"/>
                  </a:lnTo>
                  <a:lnTo>
                    <a:pt x="7624" y="8757"/>
                  </a:lnTo>
                  <a:lnTo>
                    <a:pt x="8047" y="8757"/>
                  </a:lnTo>
                  <a:lnTo>
                    <a:pt x="9318" y="9341"/>
                  </a:lnTo>
                  <a:lnTo>
                    <a:pt x="9741" y="10508"/>
                  </a:lnTo>
                  <a:lnTo>
                    <a:pt x="10588" y="11092"/>
                  </a:lnTo>
                  <a:lnTo>
                    <a:pt x="11435" y="11676"/>
                  </a:lnTo>
                  <a:lnTo>
                    <a:pt x="11859" y="12259"/>
                  </a:lnTo>
                  <a:lnTo>
                    <a:pt x="12706" y="13427"/>
                  </a:lnTo>
                  <a:lnTo>
                    <a:pt x="13553" y="14011"/>
                  </a:lnTo>
                  <a:lnTo>
                    <a:pt x="13976" y="14595"/>
                  </a:lnTo>
                  <a:lnTo>
                    <a:pt x="14824" y="15178"/>
                  </a:lnTo>
                  <a:lnTo>
                    <a:pt x="15247" y="16346"/>
                  </a:lnTo>
                  <a:lnTo>
                    <a:pt x="16518" y="17514"/>
                  </a:lnTo>
                  <a:lnTo>
                    <a:pt x="16941" y="17514"/>
                  </a:lnTo>
                  <a:lnTo>
                    <a:pt x="17365" y="17514"/>
                  </a:lnTo>
                  <a:lnTo>
                    <a:pt x="18635" y="18681"/>
                  </a:lnTo>
                  <a:lnTo>
                    <a:pt x="19059" y="18681"/>
                  </a:lnTo>
                  <a:lnTo>
                    <a:pt x="19482" y="19265"/>
                  </a:lnTo>
                  <a:lnTo>
                    <a:pt x="20329" y="19849"/>
                  </a:lnTo>
                  <a:lnTo>
                    <a:pt x="21176" y="20432"/>
                  </a:lnTo>
                  <a:lnTo>
                    <a:pt x="21600" y="21600"/>
                  </a:lnTo>
                  <a:lnTo>
                    <a:pt x="20753" y="18681"/>
                  </a:lnTo>
                  <a:lnTo>
                    <a:pt x="19482" y="16930"/>
                  </a:lnTo>
                  <a:lnTo>
                    <a:pt x="18635" y="14595"/>
                  </a:lnTo>
                  <a:lnTo>
                    <a:pt x="17365" y="12259"/>
                  </a:lnTo>
                  <a:lnTo>
                    <a:pt x="15671" y="10508"/>
                  </a:lnTo>
                  <a:lnTo>
                    <a:pt x="13976" y="8757"/>
                  </a:lnTo>
                  <a:lnTo>
                    <a:pt x="13129" y="7005"/>
                  </a:lnTo>
                  <a:lnTo>
                    <a:pt x="11435" y="5838"/>
                  </a:lnTo>
                  <a:lnTo>
                    <a:pt x="9741" y="5254"/>
                  </a:lnTo>
                  <a:lnTo>
                    <a:pt x="8047" y="3503"/>
                  </a:lnTo>
                  <a:lnTo>
                    <a:pt x="7200" y="2919"/>
                  </a:lnTo>
                  <a:lnTo>
                    <a:pt x="5506" y="1751"/>
                  </a:lnTo>
                  <a:lnTo>
                    <a:pt x="3812" y="1168"/>
                  </a:lnTo>
                  <a:lnTo>
                    <a:pt x="2965" y="584"/>
                  </a:lnTo>
                  <a:lnTo>
                    <a:pt x="1694" y="0"/>
                  </a:lnTo>
                  <a:lnTo>
                    <a:pt x="0" y="0"/>
                  </a:lnTo>
                  <a:lnTo>
                    <a:pt x="1271" y="584"/>
                  </a:lnTo>
                  <a:lnTo>
                    <a:pt x="1694" y="1168"/>
                  </a:lnTo>
                  <a:lnTo>
                    <a:pt x="2118" y="1751"/>
                  </a:lnTo>
                  <a:lnTo>
                    <a:pt x="2965" y="2919"/>
                  </a:lnTo>
                  <a:lnTo>
                    <a:pt x="3388" y="3503"/>
                  </a:lnTo>
                  <a:lnTo>
                    <a:pt x="3812" y="5254"/>
                  </a:lnTo>
                  <a:lnTo>
                    <a:pt x="4235" y="5838"/>
                  </a:lnTo>
                  <a:lnTo>
                    <a:pt x="5082" y="7005"/>
                  </a:lnTo>
                  <a:close/>
                  <a:moveTo>
                    <a:pt x="5082" y="7005"/>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5" name="Freeform 288"/>
            <p:cNvSpPr>
              <a:spLocks/>
            </p:cNvSpPr>
            <p:nvPr/>
          </p:nvSpPr>
          <p:spPr bwMode="auto">
            <a:xfrm>
              <a:off x="54" y="33"/>
              <a:ext cx="26" cy="3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0" y="13912"/>
                  </a:moveTo>
                  <a:lnTo>
                    <a:pt x="460" y="12447"/>
                  </a:lnTo>
                  <a:lnTo>
                    <a:pt x="1379" y="10983"/>
                  </a:lnTo>
                  <a:lnTo>
                    <a:pt x="1838" y="9519"/>
                  </a:lnTo>
                  <a:lnTo>
                    <a:pt x="2298" y="8054"/>
                  </a:lnTo>
                  <a:lnTo>
                    <a:pt x="2757" y="6590"/>
                  </a:lnTo>
                  <a:lnTo>
                    <a:pt x="2757" y="5492"/>
                  </a:lnTo>
                  <a:lnTo>
                    <a:pt x="3677" y="4027"/>
                  </a:lnTo>
                  <a:lnTo>
                    <a:pt x="4136" y="2563"/>
                  </a:lnTo>
                  <a:lnTo>
                    <a:pt x="4596" y="2563"/>
                  </a:lnTo>
                  <a:lnTo>
                    <a:pt x="5515" y="2197"/>
                  </a:lnTo>
                  <a:lnTo>
                    <a:pt x="5974" y="2197"/>
                  </a:lnTo>
                  <a:lnTo>
                    <a:pt x="6434" y="2197"/>
                  </a:lnTo>
                  <a:lnTo>
                    <a:pt x="7813" y="2197"/>
                  </a:lnTo>
                  <a:lnTo>
                    <a:pt x="8272" y="1464"/>
                  </a:lnTo>
                  <a:lnTo>
                    <a:pt x="8732" y="1464"/>
                  </a:lnTo>
                  <a:lnTo>
                    <a:pt x="9651" y="1464"/>
                  </a:lnTo>
                  <a:lnTo>
                    <a:pt x="10570" y="1098"/>
                  </a:lnTo>
                  <a:lnTo>
                    <a:pt x="11030" y="1098"/>
                  </a:lnTo>
                  <a:lnTo>
                    <a:pt x="11949" y="1098"/>
                  </a:lnTo>
                  <a:lnTo>
                    <a:pt x="12409" y="732"/>
                  </a:lnTo>
                  <a:lnTo>
                    <a:pt x="12868" y="732"/>
                  </a:lnTo>
                  <a:lnTo>
                    <a:pt x="14247" y="732"/>
                  </a:lnTo>
                  <a:lnTo>
                    <a:pt x="14706" y="0"/>
                  </a:lnTo>
                  <a:lnTo>
                    <a:pt x="15166" y="0"/>
                  </a:lnTo>
                  <a:lnTo>
                    <a:pt x="16545" y="1098"/>
                  </a:lnTo>
                  <a:lnTo>
                    <a:pt x="17464" y="2197"/>
                  </a:lnTo>
                  <a:lnTo>
                    <a:pt x="18383" y="2929"/>
                  </a:lnTo>
                  <a:lnTo>
                    <a:pt x="18843" y="4393"/>
                  </a:lnTo>
                  <a:lnTo>
                    <a:pt x="20221" y="5492"/>
                  </a:lnTo>
                  <a:lnTo>
                    <a:pt x="20681" y="6224"/>
                  </a:lnTo>
                  <a:lnTo>
                    <a:pt x="21140" y="7688"/>
                  </a:lnTo>
                  <a:lnTo>
                    <a:pt x="21600" y="8420"/>
                  </a:lnTo>
                  <a:lnTo>
                    <a:pt x="21600" y="9885"/>
                  </a:lnTo>
                  <a:lnTo>
                    <a:pt x="21600" y="11349"/>
                  </a:lnTo>
                  <a:lnTo>
                    <a:pt x="21600" y="12447"/>
                  </a:lnTo>
                  <a:lnTo>
                    <a:pt x="21140" y="13912"/>
                  </a:lnTo>
                  <a:lnTo>
                    <a:pt x="20681" y="15010"/>
                  </a:lnTo>
                  <a:lnTo>
                    <a:pt x="20221" y="16108"/>
                  </a:lnTo>
                  <a:lnTo>
                    <a:pt x="19302" y="17573"/>
                  </a:lnTo>
                  <a:lnTo>
                    <a:pt x="18383" y="19037"/>
                  </a:lnTo>
                  <a:lnTo>
                    <a:pt x="17464" y="19403"/>
                  </a:lnTo>
                  <a:lnTo>
                    <a:pt x="17004" y="19403"/>
                  </a:lnTo>
                  <a:lnTo>
                    <a:pt x="16085" y="19769"/>
                  </a:lnTo>
                  <a:lnTo>
                    <a:pt x="15166" y="20136"/>
                  </a:lnTo>
                  <a:lnTo>
                    <a:pt x="14706" y="20136"/>
                  </a:lnTo>
                  <a:lnTo>
                    <a:pt x="14247" y="20868"/>
                  </a:lnTo>
                  <a:lnTo>
                    <a:pt x="12868" y="20868"/>
                  </a:lnTo>
                  <a:lnTo>
                    <a:pt x="12409" y="21234"/>
                  </a:lnTo>
                  <a:lnTo>
                    <a:pt x="11949" y="21234"/>
                  </a:lnTo>
                  <a:lnTo>
                    <a:pt x="11030" y="21234"/>
                  </a:lnTo>
                  <a:lnTo>
                    <a:pt x="10111" y="21234"/>
                  </a:lnTo>
                  <a:lnTo>
                    <a:pt x="9651" y="21234"/>
                  </a:lnTo>
                  <a:lnTo>
                    <a:pt x="8272" y="21600"/>
                  </a:lnTo>
                  <a:lnTo>
                    <a:pt x="7813" y="21600"/>
                  </a:lnTo>
                  <a:lnTo>
                    <a:pt x="6434" y="21600"/>
                  </a:lnTo>
                  <a:lnTo>
                    <a:pt x="5974" y="21600"/>
                  </a:lnTo>
                  <a:lnTo>
                    <a:pt x="5515" y="20868"/>
                  </a:lnTo>
                  <a:lnTo>
                    <a:pt x="5515" y="19769"/>
                  </a:lnTo>
                  <a:lnTo>
                    <a:pt x="4136" y="19037"/>
                  </a:lnTo>
                  <a:lnTo>
                    <a:pt x="3677" y="17573"/>
                  </a:lnTo>
                  <a:lnTo>
                    <a:pt x="2298" y="16475"/>
                  </a:lnTo>
                  <a:lnTo>
                    <a:pt x="1838" y="15742"/>
                  </a:lnTo>
                  <a:lnTo>
                    <a:pt x="460" y="14644"/>
                  </a:lnTo>
                  <a:lnTo>
                    <a:pt x="0" y="13912"/>
                  </a:lnTo>
                  <a:close/>
                  <a:moveTo>
                    <a:pt x="0" y="13912"/>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6" name="Freeform 289"/>
            <p:cNvSpPr>
              <a:spLocks/>
            </p:cNvSpPr>
            <p:nvPr/>
          </p:nvSpPr>
          <p:spPr bwMode="auto">
            <a:xfrm>
              <a:off x="28" y="53"/>
              <a:ext cx="32" cy="2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600"/>
                <a:gd name="T100" fmla="*/ 0 h 21600"/>
                <a:gd name="T101" fmla="*/ 21600 w 21600"/>
                <a:gd name="T102" fmla="*/ 21600 h 216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600" h="21600">
                  <a:moveTo>
                    <a:pt x="21600" y="10560"/>
                  </a:moveTo>
                  <a:lnTo>
                    <a:pt x="21234" y="9120"/>
                  </a:lnTo>
                  <a:lnTo>
                    <a:pt x="20868" y="7680"/>
                  </a:lnTo>
                  <a:lnTo>
                    <a:pt x="20136" y="6240"/>
                  </a:lnTo>
                  <a:lnTo>
                    <a:pt x="19769" y="4800"/>
                  </a:lnTo>
                  <a:lnTo>
                    <a:pt x="19403" y="3840"/>
                  </a:lnTo>
                  <a:lnTo>
                    <a:pt x="18305" y="2400"/>
                  </a:lnTo>
                  <a:lnTo>
                    <a:pt x="17939" y="960"/>
                  </a:lnTo>
                  <a:lnTo>
                    <a:pt x="16841" y="0"/>
                  </a:lnTo>
                  <a:lnTo>
                    <a:pt x="16475" y="0"/>
                  </a:lnTo>
                  <a:lnTo>
                    <a:pt x="15742" y="0"/>
                  </a:lnTo>
                  <a:lnTo>
                    <a:pt x="15010" y="0"/>
                  </a:lnTo>
                  <a:lnTo>
                    <a:pt x="14278" y="480"/>
                  </a:lnTo>
                  <a:lnTo>
                    <a:pt x="13912" y="480"/>
                  </a:lnTo>
                  <a:lnTo>
                    <a:pt x="12814" y="480"/>
                  </a:lnTo>
                  <a:lnTo>
                    <a:pt x="12447" y="480"/>
                  </a:lnTo>
                  <a:lnTo>
                    <a:pt x="11349" y="480"/>
                  </a:lnTo>
                  <a:lnTo>
                    <a:pt x="10617" y="480"/>
                  </a:lnTo>
                  <a:lnTo>
                    <a:pt x="9885" y="480"/>
                  </a:lnTo>
                  <a:lnTo>
                    <a:pt x="9153" y="480"/>
                  </a:lnTo>
                  <a:lnTo>
                    <a:pt x="8420" y="480"/>
                  </a:lnTo>
                  <a:lnTo>
                    <a:pt x="7688" y="480"/>
                  </a:lnTo>
                  <a:lnTo>
                    <a:pt x="6590" y="480"/>
                  </a:lnTo>
                  <a:lnTo>
                    <a:pt x="5858" y="480"/>
                  </a:lnTo>
                  <a:lnTo>
                    <a:pt x="5492" y="0"/>
                  </a:lnTo>
                  <a:lnTo>
                    <a:pt x="4393" y="960"/>
                  </a:lnTo>
                  <a:lnTo>
                    <a:pt x="4027" y="2400"/>
                  </a:lnTo>
                  <a:lnTo>
                    <a:pt x="3295" y="3840"/>
                  </a:lnTo>
                  <a:lnTo>
                    <a:pt x="2563" y="4320"/>
                  </a:lnTo>
                  <a:lnTo>
                    <a:pt x="2197" y="4800"/>
                  </a:lnTo>
                  <a:lnTo>
                    <a:pt x="1464" y="6240"/>
                  </a:lnTo>
                  <a:lnTo>
                    <a:pt x="1098" y="7200"/>
                  </a:lnTo>
                  <a:lnTo>
                    <a:pt x="0" y="8640"/>
                  </a:lnTo>
                  <a:lnTo>
                    <a:pt x="732" y="9600"/>
                  </a:lnTo>
                  <a:lnTo>
                    <a:pt x="1464" y="11520"/>
                  </a:lnTo>
                  <a:lnTo>
                    <a:pt x="2197" y="13440"/>
                  </a:lnTo>
                  <a:lnTo>
                    <a:pt x="2563" y="14880"/>
                  </a:lnTo>
                  <a:lnTo>
                    <a:pt x="2929" y="16320"/>
                  </a:lnTo>
                  <a:lnTo>
                    <a:pt x="4027" y="17760"/>
                  </a:lnTo>
                  <a:lnTo>
                    <a:pt x="4759" y="19200"/>
                  </a:lnTo>
                  <a:lnTo>
                    <a:pt x="5492" y="20640"/>
                  </a:lnTo>
                  <a:lnTo>
                    <a:pt x="6224" y="20640"/>
                  </a:lnTo>
                  <a:lnTo>
                    <a:pt x="6590" y="20640"/>
                  </a:lnTo>
                  <a:lnTo>
                    <a:pt x="7688" y="20640"/>
                  </a:lnTo>
                  <a:lnTo>
                    <a:pt x="8420" y="20640"/>
                  </a:lnTo>
                  <a:lnTo>
                    <a:pt x="9153" y="21600"/>
                  </a:lnTo>
                  <a:lnTo>
                    <a:pt x="9885" y="21600"/>
                  </a:lnTo>
                  <a:lnTo>
                    <a:pt x="10617" y="21600"/>
                  </a:lnTo>
                  <a:lnTo>
                    <a:pt x="11349" y="21600"/>
                  </a:lnTo>
                  <a:lnTo>
                    <a:pt x="11715" y="21600"/>
                  </a:lnTo>
                  <a:lnTo>
                    <a:pt x="12814" y="21600"/>
                  </a:lnTo>
                  <a:lnTo>
                    <a:pt x="13180" y="20640"/>
                  </a:lnTo>
                  <a:lnTo>
                    <a:pt x="14278" y="20640"/>
                  </a:lnTo>
                  <a:lnTo>
                    <a:pt x="14644" y="20640"/>
                  </a:lnTo>
                  <a:lnTo>
                    <a:pt x="15742" y="20640"/>
                  </a:lnTo>
                  <a:lnTo>
                    <a:pt x="16475" y="20640"/>
                  </a:lnTo>
                  <a:lnTo>
                    <a:pt x="16841" y="20160"/>
                  </a:lnTo>
                  <a:lnTo>
                    <a:pt x="17939" y="19200"/>
                  </a:lnTo>
                  <a:lnTo>
                    <a:pt x="19037" y="17760"/>
                  </a:lnTo>
                  <a:lnTo>
                    <a:pt x="19403" y="16320"/>
                  </a:lnTo>
                  <a:lnTo>
                    <a:pt x="19769" y="15840"/>
                  </a:lnTo>
                  <a:lnTo>
                    <a:pt x="20136" y="14880"/>
                  </a:lnTo>
                  <a:lnTo>
                    <a:pt x="20868" y="13440"/>
                  </a:lnTo>
                  <a:lnTo>
                    <a:pt x="21234" y="12000"/>
                  </a:lnTo>
                  <a:lnTo>
                    <a:pt x="21600" y="10560"/>
                  </a:lnTo>
                  <a:close/>
                  <a:moveTo>
                    <a:pt x="21600" y="1056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7" name="Freeform 290"/>
            <p:cNvSpPr>
              <a:spLocks/>
            </p:cNvSpPr>
            <p:nvPr/>
          </p:nvSpPr>
          <p:spPr bwMode="auto">
            <a:xfrm>
              <a:off x="2" y="37"/>
              <a:ext cx="10" cy="3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00"/>
                <a:gd name="T115" fmla="*/ 0 h 21600"/>
                <a:gd name="T116" fmla="*/ 21600 w 21600"/>
                <a:gd name="T117" fmla="*/ 21600 h 216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00" h="21600">
                  <a:moveTo>
                    <a:pt x="18655" y="14057"/>
                  </a:moveTo>
                  <a:lnTo>
                    <a:pt x="16691" y="12686"/>
                  </a:lnTo>
                  <a:lnTo>
                    <a:pt x="14727" y="11314"/>
                  </a:lnTo>
                  <a:lnTo>
                    <a:pt x="13745" y="10286"/>
                  </a:lnTo>
                  <a:lnTo>
                    <a:pt x="11782" y="8914"/>
                  </a:lnTo>
                  <a:lnTo>
                    <a:pt x="9818" y="7543"/>
                  </a:lnTo>
                  <a:lnTo>
                    <a:pt x="8836" y="6171"/>
                  </a:lnTo>
                  <a:lnTo>
                    <a:pt x="8836" y="4800"/>
                  </a:lnTo>
                  <a:lnTo>
                    <a:pt x="7855" y="3429"/>
                  </a:lnTo>
                  <a:lnTo>
                    <a:pt x="6873" y="3086"/>
                  </a:lnTo>
                  <a:lnTo>
                    <a:pt x="4909" y="2743"/>
                  </a:lnTo>
                  <a:lnTo>
                    <a:pt x="4909" y="2400"/>
                  </a:lnTo>
                  <a:lnTo>
                    <a:pt x="3927" y="1714"/>
                  </a:lnTo>
                  <a:lnTo>
                    <a:pt x="2945" y="1371"/>
                  </a:lnTo>
                  <a:lnTo>
                    <a:pt x="982" y="343"/>
                  </a:lnTo>
                  <a:lnTo>
                    <a:pt x="0" y="0"/>
                  </a:lnTo>
                  <a:lnTo>
                    <a:pt x="0" y="1714"/>
                  </a:lnTo>
                  <a:lnTo>
                    <a:pt x="0" y="3086"/>
                  </a:lnTo>
                  <a:lnTo>
                    <a:pt x="0" y="4800"/>
                  </a:lnTo>
                  <a:lnTo>
                    <a:pt x="0" y="6171"/>
                  </a:lnTo>
                  <a:lnTo>
                    <a:pt x="982" y="7543"/>
                  </a:lnTo>
                  <a:lnTo>
                    <a:pt x="2945" y="8914"/>
                  </a:lnTo>
                  <a:lnTo>
                    <a:pt x="2945" y="10286"/>
                  </a:lnTo>
                  <a:lnTo>
                    <a:pt x="3927" y="12000"/>
                  </a:lnTo>
                  <a:lnTo>
                    <a:pt x="4909" y="12686"/>
                  </a:lnTo>
                  <a:lnTo>
                    <a:pt x="7855" y="14057"/>
                  </a:lnTo>
                  <a:lnTo>
                    <a:pt x="8836" y="15429"/>
                  </a:lnTo>
                  <a:lnTo>
                    <a:pt x="9818" y="16800"/>
                  </a:lnTo>
                  <a:lnTo>
                    <a:pt x="12764" y="17486"/>
                  </a:lnTo>
                  <a:lnTo>
                    <a:pt x="14727" y="18857"/>
                  </a:lnTo>
                  <a:lnTo>
                    <a:pt x="17673" y="20229"/>
                  </a:lnTo>
                  <a:lnTo>
                    <a:pt x="21600" y="21600"/>
                  </a:lnTo>
                  <a:lnTo>
                    <a:pt x="20618" y="19200"/>
                  </a:lnTo>
                  <a:lnTo>
                    <a:pt x="20618" y="17486"/>
                  </a:lnTo>
                  <a:lnTo>
                    <a:pt x="18655" y="15771"/>
                  </a:lnTo>
                  <a:lnTo>
                    <a:pt x="18655" y="14057"/>
                  </a:lnTo>
                  <a:close/>
                  <a:moveTo>
                    <a:pt x="18655" y="14057"/>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8" name="Freeform 291"/>
            <p:cNvSpPr>
              <a:spLocks/>
            </p:cNvSpPr>
            <p:nvPr/>
          </p:nvSpPr>
          <p:spPr bwMode="auto">
            <a:xfrm>
              <a:off x="30" y="76"/>
              <a:ext cx="26" cy="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600"/>
                <a:gd name="T109" fmla="*/ 0 h 21600"/>
                <a:gd name="T110" fmla="*/ 21600 w 21600"/>
                <a:gd name="T111" fmla="*/ 21600 h 216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600" h="21600">
                  <a:moveTo>
                    <a:pt x="3150" y="0"/>
                  </a:moveTo>
                  <a:lnTo>
                    <a:pt x="4500" y="0"/>
                  </a:lnTo>
                  <a:lnTo>
                    <a:pt x="5400" y="2160"/>
                  </a:lnTo>
                  <a:lnTo>
                    <a:pt x="6300" y="2160"/>
                  </a:lnTo>
                  <a:lnTo>
                    <a:pt x="7200" y="2160"/>
                  </a:lnTo>
                  <a:lnTo>
                    <a:pt x="8550" y="2160"/>
                  </a:lnTo>
                  <a:lnTo>
                    <a:pt x="9450" y="2160"/>
                  </a:lnTo>
                  <a:lnTo>
                    <a:pt x="10350" y="2160"/>
                  </a:lnTo>
                  <a:lnTo>
                    <a:pt x="11250" y="2160"/>
                  </a:lnTo>
                  <a:lnTo>
                    <a:pt x="12600" y="2160"/>
                  </a:lnTo>
                  <a:lnTo>
                    <a:pt x="13500" y="2160"/>
                  </a:lnTo>
                  <a:lnTo>
                    <a:pt x="14400" y="2160"/>
                  </a:lnTo>
                  <a:lnTo>
                    <a:pt x="15300" y="2160"/>
                  </a:lnTo>
                  <a:lnTo>
                    <a:pt x="15750" y="2160"/>
                  </a:lnTo>
                  <a:lnTo>
                    <a:pt x="17100" y="0"/>
                  </a:lnTo>
                  <a:lnTo>
                    <a:pt x="18000" y="0"/>
                  </a:lnTo>
                  <a:lnTo>
                    <a:pt x="18900" y="0"/>
                  </a:lnTo>
                  <a:lnTo>
                    <a:pt x="21600" y="12960"/>
                  </a:lnTo>
                  <a:lnTo>
                    <a:pt x="20700" y="15120"/>
                  </a:lnTo>
                  <a:lnTo>
                    <a:pt x="18900" y="19440"/>
                  </a:lnTo>
                  <a:lnTo>
                    <a:pt x="17550" y="19440"/>
                  </a:lnTo>
                  <a:lnTo>
                    <a:pt x="15750" y="21600"/>
                  </a:lnTo>
                  <a:lnTo>
                    <a:pt x="14400" y="21600"/>
                  </a:lnTo>
                  <a:lnTo>
                    <a:pt x="12600" y="21600"/>
                  </a:lnTo>
                  <a:lnTo>
                    <a:pt x="11250" y="21600"/>
                  </a:lnTo>
                  <a:lnTo>
                    <a:pt x="9450" y="21600"/>
                  </a:lnTo>
                  <a:lnTo>
                    <a:pt x="8550" y="21600"/>
                  </a:lnTo>
                  <a:lnTo>
                    <a:pt x="6750" y="21600"/>
                  </a:lnTo>
                  <a:lnTo>
                    <a:pt x="5400" y="21600"/>
                  </a:lnTo>
                  <a:lnTo>
                    <a:pt x="4050" y="19440"/>
                  </a:lnTo>
                  <a:lnTo>
                    <a:pt x="2700" y="19440"/>
                  </a:lnTo>
                  <a:lnTo>
                    <a:pt x="2250" y="15120"/>
                  </a:lnTo>
                  <a:lnTo>
                    <a:pt x="900" y="15120"/>
                  </a:lnTo>
                  <a:lnTo>
                    <a:pt x="0" y="12960"/>
                  </a:lnTo>
                  <a:lnTo>
                    <a:pt x="3150" y="0"/>
                  </a:lnTo>
                  <a:close/>
                  <a:moveTo>
                    <a:pt x="3150" y="0"/>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310329" name="Freeform 292"/>
            <p:cNvSpPr>
              <a:spLocks/>
            </p:cNvSpPr>
            <p:nvPr/>
          </p:nvSpPr>
          <p:spPr bwMode="auto">
            <a:xfrm>
              <a:off x="75" y="41"/>
              <a:ext cx="9" cy="2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00"/>
                <a:gd name="T91" fmla="*/ 0 h 21600"/>
                <a:gd name="T92" fmla="*/ 21600 w 21600"/>
                <a:gd name="T93" fmla="*/ 21600 h 216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00" h="21600">
                  <a:moveTo>
                    <a:pt x="0" y="15894"/>
                  </a:moveTo>
                  <a:lnTo>
                    <a:pt x="3812" y="14672"/>
                  </a:lnTo>
                  <a:lnTo>
                    <a:pt x="5082" y="13042"/>
                  </a:lnTo>
                  <a:lnTo>
                    <a:pt x="6353" y="11411"/>
                  </a:lnTo>
                  <a:lnTo>
                    <a:pt x="7624" y="10189"/>
                  </a:lnTo>
                  <a:lnTo>
                    <a:pt x="10165" y="8558"/>
                  </a:lnTo>
                  <a:lnTo>
                    <a:pt x="10165" y="6928"/>
                  </a:lnTo>
                  <a:lnTo>
                    <a:pt x="11435" y="5706"/>
                  </a:lnTo>
                  <a:lnTo>
                    <a:pt x="11435" y="4075"/>
                  </a:lnTo>
                  <a:lnTo>
                    <a:pt x="12706" y="3668"/>
                  </a:lnTo>
                  <a:lnTo>
                    <a:pt x="13976" y="3260"/>
                  </a:lnTo>
                  <a:lnTo>
                    <a:pt x="16518" y="2853"/>
                  </a:lnTo>
                  <a:lnTo>
                    <a:pt x="17788" y="2038"/>
                  </a:lnTo>
                  <a:lnTo>
                    <a:pt x="17788" y="1630"/>
                  </a:lnTo>
                  <a:lnTo>
                    <a:pt x="19059" y="1223"/>
                  </a:lnTo>
                  <a:lnTo>
                    <a:pt x="21600" y="815"/>
                  </a:lnTo>
                  <a:lnTo>
                    <a:pt x="21600" y="0"/>
                  </a:lnTo>
                  <a:lnTo>
                    <a:pt x="21600" y="2853"/>
                  </a:lnTo>
                  <a:lnTo>
                    <a:pt x="21600" y="5298"/>
                  </a:lnTo>
                  <a:lnTo>
                    <a:pt x="19059" y="8558"/>
                  </a:lnTo>
                  <a:lnTo>
                    <a:pt x="17788" y="11004"/>
                  </a:lnTo>
                  <a:lnTo>
                    <a:pt x="13976" y="13857"/>
                  </a:lnTo>
                  <a:lnTo>
                    <a:pt x="11435" y="16302"/>
                  </a:lnTo>
                  <a:lnTo>
                    <a:pt x="6353" y="18747"/>
                  </a:lnTo>
                  <a:lnTo>
                    <a:pt x="0" y="21600"/>
                  </a:lnTo>
                  <a:lnTo>
                    <a:pt x="1271" y="19970"/>
                  </a:lnTo>
                  <a:lnTo>
                    <a:pt x="1271" y="18340"/>
                  </a:lnTo>
                  <a:lnTo>
                    <a:pt x="0" y="17117"/>
                  </a:lnTo>
                  <a:lnTo>
                    <a:pt x="0" y="15894"/>
                  </a:lnTo>
                  <a:close/>
                  <a:moveTo>
                    <a:pt x="0" y="15894"/>
                  </a:moveTo>
                </a:path>
              </a:pathLst>
            </a:custGeom>
            <a:solidFill>
              <a:srgbClr val="FFFFFF"/>
            </a:soli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grpSp>
      <p:pic>
        <p:nvPicPr>
          <p:cNvPr id="5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67801" y="3505201"/>
            <a:ext cx="3730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286" name="Text Box 14"/>
          <p:cNvSpPr txBox="1">
            <a:spLocks noChangeArrowheads="1"/>
          </p:cNvSpPr>
          <p:nvPr/>
        </p:nvSpPr>
        <p:spPr bwMode="auto">
          <a:xfrm>
            <a:off x="2286000" y="4191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4</a:t>
            </a:r>
          </a:p>
        </p:txBody>
      </p:sp>
      <p:sp>
        <p:nvSpPr>
          <p:cNvPr id="310287" name="Text Box 14"/>
          <p:cNvSpPr txBox="1">
            <a:spLocks noChangeArrowheads="1"/>
          </p:cNvSpPr>
          <p:nvPr/>
        </p:nvSpPr>
        <p:spPr bwMode="auto">
          <a:xfrm>
            <a:off x="2362200" y="22860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5</a:t>
            </a:r>
          </a:p>
        </p:txBody>
      </p:sp>
      <p:sp>
        <p:nvSpPr>
          <p:cNvPr id="310288" name="Text Box 14"/>
          <p:cNvSpPr txBox="1">
            <a:spLocks noChangeArrowheads="1"/>
          </p:cNvSpPr>
          <p:nvPr/>
        </p:nvSpPr>
        <p:spPr bwMode="auto">
          <a:xfrm>
            <a:off x="3429000" y="3657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6</a:t>
            </a:r>
          </a:p>
        </p:txBody>
      </p:sp>
      <p:sp>
        <p:nvSpPr>
          <p:cNvPr id="310289" name="Text Box 14"/>
          <p:cNvSpPr txBox="1">
            <a:spLocks noChangeArrowheads="1"/>
          </p:cNvSpPr>
          <p:nvPr/>
        </p:nvSpPr>
        <p:spPr bwMode="auto">
          <a:xfrm>
            <a:off x="4419600" y="55626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2</a:t>
            </a:r>
          </a:p>
        </p:txBody>
      </p:sp>
      <p:sp>
        <p:nvSpPr>
          <p:cNvPr id="310290" name="Text Box 14"/>
          <p:cNvSpPr txBox="1">
            <a:spLocks noChangeArrowheads="1"/>
          </p:cNvSpPr>
          <p:nvPr/>
        </p:nvSpPr>
        <p:spPr bwMode="auto">
          <a:xfrm>
            <a:off x="4648200" y="1219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3</a:t>
            </a:r>
          </a:p>
        </p:txBody>
      </p:sp>
      <p:sp>
        <p:nvSpPr>
          <p:cNvPr id="310291" name="Text Box 14"/>
          <p:cNvSpPr txBox="1">
            <a:spLocks noChangeArrowheads="1"/>
          </p:cNvSpPr>
          <p:nvPr/>
        </p:nvSpPr>
        <p:spPr bwMode="auto">
          <a:xfrm>
            <a:off x="6553200" y="54864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 </a:t>
            </a:r>
            <a:r>
              <a:rPr lang="es-ES_tradnl" altLang="en-US" sz="1800">
                <a:solidFill>
                  <a:srgbClr val="FFFFFF"/>
                </a:solidFill>
                <a:latin typeface="Constantia" panose="02030602050306030303" pitchFamily="18" charset="0"/>
              </a:rPr>
              <a:t>7</a:t>
            </a:r>
            <a:endParaRPr lang="es-ES_tradnl" altLang="en-US" sz="1800">
              <a:latin typeface="Constantia" panose="02030602050306030303" pitchFamily="18" charset="0"/>
            </a:endParaRPr>
          </a:p>
        </p:txBody>
      </p:sp>
      <p:sp>
        <p:nvSpPr>
          <p:cNvPr id="310292" name="Text Box 14"/>
          <p:cNvSpPr txBox="1">
            <a:spLocks noChangeArrowheads="1"/>
          </p:cNvSpPr>
          <p:nvPr/>
        </p:nvSpPr>
        <p:spPr bwMode="auto">
          <a:xfrm>
            <a:off x="6553200" y="1219200"/>
            <a:ext cx="457200" cy="36988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latin typeface="Constantia" panose="02030602050306030303" pitchFamily="18" charset="0"/>
              </a:rPr>
              <a:t>1</a:t>
            </a:r>
            <a:r>
              <a:rPr lang="es-ES_tradnl" altLang="en-US" sz="1800">
                <a:solidFill>
                  <a:srgbClr val="FFFFFF"/>
                </a:solidFill>
                <a:latin typeface="Constantia" panose="02030602050306030303" pitchFamily="18" charset="0"/>
              </a:rPr>
              <a:t>11</a:t>
            </a:r>
            <a:endParaRPr lang="es-ES_tradnl" altLang="en-US" sz="1800">
              <a:latin typeface="Constantia" panose="02030602050306030303" pitchFamily="18" charset="0"/>
            </a:endParaRPr>
          </a:p>
        </p:txBody>
      </p:sp>
      <p:sp>
        <p:nvSpPr>
          <p:cNvPr id="310293" name="Text Box 14"/>
          <p:cNvSpPr txBox="1">
            <a:spLocks noChangeArrowheads="1"/>
          </p:cNvSpPr>
          <p:nvPr/>
        </p:nvSpPr>
        <p:spPr bwMode="auto">
          <a:xfrm>
            <a:off x="4495800" y="31242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10 </a:t>
            </a:r>
          </a:p>
        </p:txBody>
      </p:sp>
      <p:sp>
        <p:nvSpPr>
          <p:cNvPr id="310294" name="Oval 25"/>
          <p:cNvSpPr>
            <a:spLocks noChangeArrowheads="1"/>
          </p:cNvSpPr>
          <p:nvPr/>
        </p:nvSpPr>
        <p:spPr bwMode="auto">
          <a:xfrm>
            <a:off x="4953000" y="3733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E</a:t>
            </a:r>
          </a:p>
        </p:txBody>
      </p:sp>
      <p:sp>
        <p:nvSpPr>
          <p:cNvPr id="310295" name="Oval 25"/>
          <p:cNvSpPr>
            <a:spLocks noChangeArrowheads="1"/>
          </p:cNvSpPr>
          <p:nvPr/>
        </p:nvSpPr>
        <p:spPr bwMode="auto">
          <a:xfrm>
            <a:off x="3810000" y="2362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J</a:t>
            </a:r>
          </a:p>
        </p:txBody>
      </p:sp>
      <p:sp>
        <p:nvSpPr>
          <p:cNvPr id="310296" name="Oval 25"/>
          <p:cNvSpPr>
            <a:spLocks noChangeArrowheads="1"/>
          </p:cNvSpPr>
          <p:nvPr/>
        </p:nvSpPr>
        <p:spPr bwMode="auto">
          <a:xfrm>
            <a:off x="3505200" y="4876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I</a:t>
            </a:r>
          </a:p>
        </p:txBody>
      </p:sp>
      <p:sp>
        <p:nvSpPr>
          <p:cNvPr id="310297" name="Oval 25"/>
          <p:cNvSpPr>
            <a:spLocks noChangeArrowheads="1"/>
          </p:cNvSpPr>
          <p:nvPr/>
        </p:nvSpPr>
        <p:spPr bwMode="auto">
          <a:xfrm>
            <a:off x="5486400" y="49530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H</a:t>
            </a:r>
          </a:p>
        </p:txBody>
      </p:sp>
      <p:sp>
        <p:nvSpPr>
          <p:cNvPr id="310298" name="Oval 25"/>
          <p:cNvSpPr>
            <a:spLocks noChangeArrowheads="1"/>
          </p:cNvSpPr>
          <p:nvPr/>
        </p:nvSpPr>
        <p:spPr bwMode="auto">
          <a:xfrm>
            <a:off x="5486400" y="18288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G</a:t>
            </a:r>
          </a:p>
        </p:txBody>
      </p:sp>
      <p:sp>
        <p:nvSpPr>
          <p:cNvPr id="310299" name="Oval 25"/>
          <p:cNvSpPr>
            <a:spLocks noChangeArrowheads="1"/>
          </p:cNvSpPr>
          <p:nvPr/>
        </p:nvSpPr>
        <p:spPr bwMode="auto">
          <a:xfrm>
            <a:off x="5715000" y="4343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F</a:t>
            </a:r>
          </a:p>
        </p:txBody>
      </p:sp>
      <p:sp>
        <p:nvSpPr>
          <p:cNvPr id="310300" name="Oval 25"/>
          <p:cNvSpPr>
            <a:spLocks noChangeArrowheads="1"/>
          </p:cNvSpPr>
          <p:nvPr/>
        </p:nvSpPr>
        <p:spPr bwMode="auto">
          <a:xfrm>
            <a:off x="7239000" y="4419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D</a:t>
            </a:r>
          </a:p>
        </p:txBody>
      </p:sp>
      <p:sp>
        <p:nvSpPr>
          <p:cNvPr id="310301" name="Oval 25"/>
          <p:cNvSpPr>
            <a:spLocks noChangeArrowheads="1"/>
          </p:cNvSpPr>
          <p:nvPr/>
        </p:nvSpPr>
        <p:spPr bwMode="auto">
          <a:xfrm>
            <a:off x="7620000" y="36576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C</a:t>
            </a:r>
          </a:p>
        </p:txBody>
      </p:sp>
      <p:sp>
        <p:nvSpPr>
          <p:cNvPr id="310302" name="Oval 25"/>
          <p:cNvSpPr>
            <a:spLocks noChangeArrowheads="1"/>
          </p:cNvSpPr>
          <p:nvPr/>
        </p:nvSpPr>
        <p:spPr bwMode="auto">
          <a:xfrm>
            <a:off x="6858000" y="23622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B</a:t>
            </a:r>
          </a:p>
        </p:txBody>
      </p:sp>
      <p:sp>
        <p:nvSpPr>
          <p:cNvPr id="310303" name="Oval 25"/>
          <p:cNvSpPr>
            <a:spLocks noChangeArrowheads="1"/>
          </p:cNvSpPr>
          <p:nvPr/>
        </p:nvSpPr>
        <p:spPr bwMode="auto">
          <a:xfrm>
            <a:off x="7467600" y="1295400"/>
            <a:ext cx="304800" cy="304800"/>
          </a:xfrm>
          <a:prstGeom prst="ellipse">
            <a:avLst/>
          </a:prstGeom>
          <a:solidFill>
            <a:srgbClr val="FF0000"/>
          </a:solidFill>
          <a:ln w="9525">
            <a:solidFill>
              <a:schemeClr val="bg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n-US" sz="1800">
                <a:solidFill>
                  <a:schemeClr val="bg1"/>
                </a:solidFill>
              </a:rPr>
              <a:t>A</a:t>
            </a:r>
          </a:p>
        </p:txBody>
      </p:sp>
      <p:sp>
        <p:nvSpPr>
          <p:cNvPr id="310304" name="Text Box 14"/>
          <p:cNvSpPr txBox="1">
            <a:spLocks noChangeArrowheads="1"/>
          </p:cNvSpPr>
          <p:nvPr/>
        </p:nvSpPr>
        <p:spPr bwMode="auto">
          <a:xfrm>
            <a:off x="6096000" y="2209800"/>
            <a:ext cx="457200" cy="376238"/>
          </a:xfrm>
          <a:prstGeom prst="rect">
            <a:avLst/>
          </a:prstGeom>
          <a:solidFill>
            <a:schemeClr val="tx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s-ES_tradnl" altLang="en-US" sz="1800">
                <a:solidFill>
                  <a:srgbClr val="FFFFFF"/>
                </a:solidFill>
                <a:latin typeface="Constantia" panose="02030602050306030303" pitchFamily="18" charset="0"/>
              </a:rPr>
              <a:t> 9</a:t>
            </a:r>
          </a:p>
        </p:txBody>
      </p:sp>
      <p:sp>
        <p:nvSpPr>
          <p:cNvPr id="310305" name="Line 8"/>
          <p:cNvSpPr>
            <a:spLocks noChangeShapeType="1"/>
          </p:cNvSpPr>
          <p:nvPr/>
        </p:nvSpPr>
        <p:spPr bwMode="auto">
          <a:xfrm flipH="1">
            <a:off x="3200400" y="3505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06" name="Line 8"/>
          <p:cNvSpPr>
            <a:spLocks noChangeShapeType="1"/>
          </p:cNvSpPr>
          <p:nvPr/>
        </p:nvSpPr>
        <p:spPr bwMode="auto">
          <a:xfrm flipH="1">
            <a:off x="3200400" y="41910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07" name="Line 8"/>
          <p:cNvSpPr>
            <a:spLocks noChangeShapeType="1"/>
          </p:cNvSpPr>
          <p:nvPr/>
        </p:nvSpPr>
        <p:spPr bwMode="auto">
          <a:xfrm flipH="1">
            <a:off x="3200400" y="1676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08" name="Line 8"/>
          <p:cNvSpPr>
            <a:spLocks noChangeShapeType="1"/>
          </p:cNvSpPr>
          <p:nvPr/>
        </p:nvSpPr>
        <p:spPr bwMode="auto">
          <a:xfrm flipH="1">
            <a:off x="3200400" y="28194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09" name="Line 8"/>
          <p:cNvSpPr>
            <a:spLocks noChangeShapeType="1"/>
          </p:cNvSpPr>
          <p:nvPr/>
        </p:nvSpPr>
        <p:spPr bwMode="auto">
          <a:xfrm flipH="1">
            <a:off x="3200400" y="54102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10" name="Line 8"/>
          <p:cNvSpPr>
            <a:spLocks noChangeShapeType="1"/>
          </p:cNvSpPr>
          <p:nvPr/>
        </p:nvSpPr>
        <p:spPr bwMode="auto">
          <a:xfrm flipH="1">
            <a:off x="3200400" y="48006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11" name="Line 8"/>
          <p:cNvSpPr>
            <a:spLocks noChangeShapeType="1"/>
          </p:cNvSpPr>
          <p:nvPr/>
        </p:nvSpPr>
        <p:spPr bwMode="auto">
          <a:xfrm flipH="1">
            <a:off x="3200400" y="2209800"/>
            <a:ext cx="495300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12" name="Line 29"/>
          <p:cNvSpPr>
            <a:spLocks noChangeShapeType="1"/>
          </p:cNvSpPr>
          <p:nvPr/>
        </p:nvSpPr>
        <p:spPr bwMode="auto">
          <a:xfrm>
            <a:off x="2895600" y="2438400"/>
            <a:ext cx="1676400" cy="6096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0313" name="Line 60"/>
          <p:cNvSpPr>
            <a:spLocks noChangeShapeType="1"/>
          </p:cNvSpPr>
          <p:nvPr/>
        </p:nvSpPr>
        <p:spPr bwMode="auto">
          <a:xfrm>
            <a:off x="6324600" y="2667000"/>
            <a:ext cx="381000" cy="533400"/>
          </a:xfrm>
          <a:prstGeom prst="line">
            <a:avLst/>
          </a:prstGeom>
          <a:noFill/>
          <a:ln w="38100">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0314" name="Line 29"/>
          <p:cNvSpPr>
            <a:spLocks noChangeShapeType="1"/>
          </p:cNvSpPr>
          <p:nvPr/>
        </p:nvSpPr>
        <p:spPr bwMode="auto">
          <a:xfrm>
            <a:off x="5029200" y="3276600"/>
            <a:ext cx="1676400" cy="762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0315" name="Rectangle 10" descr="Rombos transparentes"/>
          <p:cNvSpPr>
            <a:spLocks noChangeArrowheads="1"/>
          </p:cNvSpPr>
          <p:nvPr/>
        </p:nvSpPr>
        <p:spPr bwMode="auto">
          <a:xfrm>
            <a:off x="2971800" y="1676400"/>
            <a:ext cx="228600" cy="541338"/>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310316" name="Rectangle 10" descr="Rombos transparentes"/>
          <p:cNvSpPr>
            <a:spLocks noChangeArrowheads="1"/>
          </p:cNvSpPr>
          <p:nvPr/>
        </p:nvSpPr>
        <p:spPr bwMode="auto">
          <a:xfrm>
            <a:off x="2949575" y="4835525"/>
            <a:ext cx="228600" cy="539750"/>
          </a:xfrm>
          <a:prstGeom prst="rect">
            <a:avLst/>
          </a:prstGeom>
          <a:pattFill prst="openDmnd">
            <a:fgClr>
              <a:schemeClr val="accent1"/>
            </a:fgClr>
            <a:bgClr>
              <a:srgbClr val="FFFFFF"/>
            </a:bgClr>
          </a:pattFill>
          <a:ln w="1905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Constantia" panose="02030602050306030303" pitchFamily="18" charset="0"/>
            </a:endParaRPr>
          </a:p>
        </p:txBody>
      </p:sp>
      <p:sp>
        <p:nvSpPr>
          <p:cNvPr id="58" name="Footer Placeholder 2"/>
          <p:cNvSpPr>
            <a:spLocks noGrp="1"/>
          </p:cNvSpPr>
          <p:nvPr>
            <p:ph type="ftr" sz="quarter" idx="11"/>
          </p:nvPr>
        </p:nvSpPr>
        <p:spPr>
          <a:xfrm>
            <a:off x="7123113" y="5741989"/>
            <a:ext cx="2895600" cy="365125"/>
          </a:xfrm>
        </p:spPr>
        <p:txBody>
          <a:bodyPr/>
          <a:lstStyle/>
          <a:p>
            <a:pPr>
              <a:defRPr/>
            </a:pPr>
            <a:r>
              <a:rPr lang="en-US" b="1" dirty="0" err="1">
                <a:solidFill>
                  <a:schemeClr val="tx1"/>
                </a:solidFill>
              </a:rPr>
              <a:t>WayneHarrison</a:t>
            </a:r>
            <a:r>
              <a:rPr lang="en-US" b="1" dirty="0">
                <a:solidFill>
                  <a:schemeClr val="tx1"/>
                </a:solidFill>
              </a:rPr>
              <a:t> </a:t>
            </a:r>
            <a:r>
              <a:rPr lang="en-US" b="1" dirty="0" err="1">
                <a:solidFill>
                  <a:schemeClr val="tx1"/>
                </a:solidFill>
              </a:rPr>
              <a:t>SoccerAwareness</a:t>
            </a:r>
            <a:r>
              <a:rPr lang="en-US" b="1" dirty="0">
                <a:solidFill>
                  <a:schemeClr val="tx1"/>
                </a:solidFill>
              </a:rPr>
              <a:t> (c) 2015</a:t>
            </a:r>
          </a:p>
        </p:txBody>
      </p:sp>
    </p:spTree>
    <p:extLst>
      <p:ext uri="{BB962C8B-B14F-4D97-AF65-F5344CB8AC3E}">
        <p14:creationId xmlns:p14="http://schemas.microsoft.com/office/powerpoint/2010/main" val="407195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nodeType="withEffect">
                                  <p:stCondLst>
                                    <p:cond delay="20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
                                        <p:tgtEl>
                                          <p:spTgt spid="53"/>
                                        </p:tgtEl>
                                      </p:cBhvr>
                                    </p:animEffect>
                                    <p:anim calcmode="lin" valueType="num">
                                      <p:cBhvr>
                                        <p:cTn id="24" dur="10" fill="hold"/>
                                        <p:tgtEl>
                                          <p:spTgt spid="53"/>
                                        </p:tgtEl>
                                        <p:attrNameLst>
                                          <p:attrName>ppt_x</p:attrName>
                                        </p:attrNameLst>
                                      </p:cBhvr>
                                      <p:tavLst>
                                        <p:tav tm="0">
                                          <p:val>
                                            <p:strVal val="#ppt_x"/>
                                          </p:val>
                                        </p:tav>
                                        <p:tav tm="100000">
                                          <p:val>
                                            <p:strVal val="#ppt_x"/>
                                          </p:val>
                                        </p:tav>
                                      </p:tavLst>
                                    </p:anim>
                                    <p:anim calcmode="lin" valueType="num">
                                      <p:cBhvr>
                                        <p:cTn id="25" dur="1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740</Words>
  <Application>Microsoft Office PowerPoint</Application>
  <PresentationFormat>Widescreen</PresentationFormat>
  <Paragraphs>156</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ＭＳ Ｐゴシック</vt:lpstr>
      <vt:lpstr>Arial</vt:lpstr>
      <vt:lpstr>Calibri</vt:lpstr>
      <vt:lpstr>Calibri Light</vt:lpstr>
      <vt:lpstr>Constantia</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2015-11-16T06:14:16Z</dcterms:created>
  <dcterms:modified xsi:type="dcterms:W3CDTF">2015-11-16T06:29:05Z</dcterms:modified>
</cp:coreProperties>
</file>